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5473700" cy="8001000"/>
  <p:notesSz cx="5473700" cy="800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4" autoAdjust="0"/>
    <p:restoredTop sz="94660"/>
  </p:normalViewPr>
  <p:slideViewPr>
    <p:cSldViewPr>
      <p:cViewPr varScale="1">
        <p:scale>
          <a:sx n="56" d="100"/>
          <a:sy n="56" d="100"/>
        </p:scale>
        <p:origin x="268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그룹 6">
            <a:extLst>
              <a:ext uri="{FF2B5EF4-FFF2-40B4-BE49-F238E27FC236}">
                <a16:creationId xmlns:a16="http://schemas.microsoft.com/office/drawing/2014/main" id="{D62DF835-2F30-4C7F-B4AC-D73E648A134E}"/>
              </a:ext>
            </a:extLst>
          </p:cNvPr>
          <p:cNvGrpSpPr/>
          <p:nvPr/>
        </p:nvGrpSpPr>
        <p:grpSpPr>
          <a:xfrm>
            <a:off x="0" y="-8"/>
            <a:ext cx="5471998" cy="7992007"/>
            <a:chOff x="0" y="-8"/>
            <a:chExt cx="5471998" cy="7992007"/>
          </a:xfrm>
        </p:grpSpPr>
        <p:sp>
          <p:nvSpPr>
            <p:cNvPr id="43" name="object 43"/>
            <p:cNvSpPr/>
            <p:nvPr/>
          </p:nvSpPr>
          <p:spPr>
            <a:xfrm>
              <a:off x="477710" y="449313"/>
              <a:ext cx="329183" cy="649224"/>
            </a:xfrm>
            <a:custGeom>
              <a:avLst/>
              <a:gdLst/>
              <a:ahLst/>
              <a:cxnLst/>
              <a:rect l="l" t="t" r="r" b="b"/>
              <a:pathLst>
                <a:path w="329183" h="649224">
                  <a:moveTo>
                    <a:pt x="329183" y="0"/>
                  </a:moveTo>
                  <a:lnTo>
                    <a:pt x="2" y="0"/>
                  </a:lnTo>
                  <a:lnTo>
                    <a:pt x="2" y="649224"/>
                  </a:lnTo>
                  <a:lnTo>
                    <a:pt x="329183" y="649224"/>
                  </a:lnTo>
                  <a:lnTo>
                    <a:pt x="329183" y="0"/>
                  </a:lnTo>
                  <a:close/>
                </a:path>
              </a:pathLst>
            </a:custGeom>
            <a:solidFill>
              <a:srgbClr val="67686A">
                <a:alpha val="75000"/>
              </a:srgbClr>
            </a:solidFill>
          </p:spPr>
          <p:txBody>
            <a:bodyPr wrap="square" lIns="0" tIns="0" rIns="0" bIns="0" rtlCol="0">
              <a:noAutofit/>
            </a:bodyPr>
            <a:lstStyle/>
            <a:p>
              <a:endParaRPr dirty="0"/>
            </a:p>
          </p:txBody>
        </p:sp>
        <p:sp>
          <p:nvSpPr>
            <p:cNvPr id="21" name="object 21"/>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dirty="0"/>
            </a:p>
          </p:txBody>
        </p:sp>
        <p:sp>
          <p:nvSpPr>
            <p:cNvPr id="22" name="object 22"/>
            <p:cNvSpPr/>
            <p:nvPr/>
          </p:nvSpPr>
          <p:spPr>
            <a:xfrm>
              <a:off x="5468823" y="7638859"/>
              <a:ext cx="0" cy="353136"/>
            </a:xfrm>
            <a:custGeom>
              <a:avLst/>
              <a:gdLst/>
              <a:ahLst/>
              <a:cxnLst/>
              <a:rect l="l" t="t" r="r" b="b"/>
              <a:pathLst>
                <a:path h="353136">
                  <a:moveTo>
                    <a:pt x="0" y="0"/>
                  </a:moveTo>
                  <a:lnTo>
                    <a:pt x="0" y="353136"/>
                  </a:lnTo>
                </a:path>
              </a:pathLst>
            </a:custGeom>
            <a:ln w="7620">
              <a:solidFill>
                <a:srgbClr val="ABE0F9"/>
              </a:solidFill>
            </a:ln>
          </p:spPr>
          <p:txBody>
            <a:bodyPr wrap="square" lIns="0" tIns="0" rIns="0" bIns="0" rtlCol="0">
              <a:noAutofit/>
            </a:bodyPr>
            <a:lstStyle/>
            <a:p>
              <a:endParaRPr dirty="0"/>
            </a:p>
          </p:txBody>
        </p:sp>
        <p:sp>
          <p:nvSpPr>
            <p:cNvPr id="23" name="object 23"/>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24" name="object 24"/>
            <p:cNvSpPr/>
            <p:nvPr/>
          </p:nvSpPr>
          <p:spPr>
            <a:xfrm>
              <a:off x="461650" y="1680215"/>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25" name="object 25"/>
            <p:cNvSpPr/>
            <p:nvPr/>
          </p:nvSpPr>
          <p:spPr>
            <a:xfrm>
              <a:off x="824831" y="17458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6"/>
                  </a:lnTo>
                  <a:lnTo>
                    <a:pt x="334439" y="401807"/>
                  </a:lnTo>
                  <a:lnTo>
                    <a:pt x="323726" y="397080"/>
                  </a:lnTo>
                  <a:lnTo>
                    <a:pt x="308749" y="391964"/>
                  </a:lnTo>
                  <a:lnTo>
                    <a:pt x="288968" y="386889"/>
                  </a:lnTo>
                  <a:lnTo>
                    <a:pt x="263845" y="382285"/>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26" name="object 26"/>
            <p:cNvSpPr/>
            <p:nvPr/>
          </p:nvSpPr>
          <p:spPr>
            <a:xfrm>
              <a:off x="1128895" y="17235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dirty="0"/>
            </a:p>
          </p:txBody>
        </p:sp>
        <p:sp>
          <p:nvSpPr>
            <p:cNvPr id="27" name="object 27"/>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28" name="object 28"/>
            <p:cNvSpPr/>
            <p:nvPr/>
          </p:nvSpPr>
          <p:spPr>
            <a:xfrm>
              <a:off x="481182" y="1704999"/>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29" name="object 29"/>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30" name="object 30"/>
            <p:cNvSpPr/>
            <p:nvPr/>
          </p:nvSpPr>
          <p:spPr>
            <a:xfrm>
              <a:off x="985085" y="2727839"/>
              <a:ext cx="3489007" cy="2999461"/>
            </a:xfrm>
            <a:prstGeom prst="rect">
              <a:avLst/>
            </a:prstGeom>
            <a:blipFill>
              <a:blip r:embed="rId2" cstate="print"/>
              <a:stretch>
                <a:fillRect/>
              </a:stretch>
            </a:blipFill>
          </p:spPr>
          <p:txBody>
            <a:bodyPr wrap="square" lIns="0" tIns="0" rIns="0" bIns="0" rtlCol="0">
              <a:noAutofit/>
            </a:bodyPr>
            <a:lstStyle/>
            <a:p>
              <a:endParaRPr dirty="0"/>
            </a:p>
          </p:txBody>
        </p:sp>
        <p:sp>
          <p:nvSpPr>
            <p:cNvPr id="20" name="object 20"/>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dirty="0"/>
            </a:p>
          </p:txBody>
        </p:sp>
        <p:sp>
          <p:nvSpPr>
            <p:cNvPr id="19" name="object 19"/>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BE0F9"/>
            </a:solidFill>
          </p:spPr>
          <p:txBody>
            <a:bodyPr wrap="square" lIns="0" tIns="0" rIns="0" bIns="0" rtlCol="0">
              <a:noAutofit/>
            </a:bodyPr>
            <a:lstStyle/>
            <a:p>
              <a:endParaRPr dirty="0"/>
            </a:p>
          </p:txBody>
        </p:sp>
        <p:sp>
          <p:nvSpPr>
            <p:cNvPr id="18" name="object 18"/>
            <p:cNvSpPr txBox="1"/>
            <p:nvPr/>
          </p:nvSpPr>
          <p:spPr>
            <a:xfrm>
              <a:off x="1168100" y="263579"/>
              <a:ext cx="1642558" cy="152400"/>
            </a:xfrm>
            <a:prstGeom prst="rect">
              <a:avLst/>
            </a:prstGeom>
          </p:spPr>
          <p:txBody>
            <a:bodyPr wrap="square" lIns="0" tIns="7080" rIns="0" bIns="0" rtlCol="0">
              <a:noAutofit/>
            </a:bodyPr>
            <a:lstStyle/>
            <a:p>
              <a:pPr marL="12700">
                <a:lnSpc>
                  <a:spcPts val="1115"/>
                </a:lnSpc>
              </a:pPr>
              <a:r>
                <a:rPr lang="es-ES" sz="1000" dirty="0">
                  <a:solidFill>
                    <a:srgbClr val="00ADEF"/>
                  </a:solidFill>
                  <a:latin typeface="Times New Roman"/>
                  <a:cs typeface="Times New Roman"/>
                </a:rPr>
                <a:t>El secreto de la vida de fe</a:t>
              </a:r>
              <a:endParaRPr sz="1000" dirty="0">
                <a:latin typeface="Times New Roman"/>
                <a:cs typeface="Times New Roman"/>
              </a:endParaRPr>
            </a:p>
          </p:txBody>
        </p:sp>
        <p:sp>
          <p:nvSpPr>
            <p:cNvPr id="17" name="object 17"/>
            <p:cNvSpPr txBox="1"/>
            <p:nvPr/>
          </p:nvSpPr>
          <p:spPr>
            <a:xfrm>
              <a:off x="1142700" y="560717"/>
              <a:ext cx="3434867" cy="690369"/>
            </a:xfrm>
            <a:prstGeom prst="rect">
              <a:avLst/>
            </a:prstGeom>
          </p:spPr>
          <p:txBody>
            <a:bodyPr wrap="square" lIns="0" tIns="15462" rIns="0" bIns="0" rtlCol="0">
              <a:noAutofit/>
            </a:bodyPr>
            <a:lstStyle/>
            <a:p>
              <a:pPr marL="12700" marR="17145" algn="just">
                <a:lnSpc>
                  <a:spcPts val="2435"/>
                </a:lnSpc>
              </a:pPr>
              <a:r>
                <a:rPr lang="es-ES" sz="2400" dirty="0">
                  <a:latin typeface="Times New Roman"/>
                  <a:cs typeface="Times New Roman"/>
                </a:rPr>
                <a:t>La Palabra en mi corazón</a:t>
              </a:r>
              <a:endParaRPr sz="2400" dirty="0">
                <a:latin typeface="Times New Roman"/>
                <a:cs typeface="Times New Roman"/>
              </a:endParaRPr>
            </a:p>
            <a:p>
              <a:pPr marL="25400" marR="17145" algn="just">
                <a:lnSpc>
                  <a:spcPct val="143312"/>
                </a:lnSpc>
                <a:spcBef>
                  <a:spcPts val="188"/>
                </a:spcBef>
              </a:pPr>
              <a:r>
                <a:rPr lang="es-ES" sz="900" dirty="0">
                  <a:latin typeface="Malgun Gothic"/>
                  <a:cs typeface="Malgun Gothic"/>
                </a:rPr>
                <a:t>Sal</a:t>
              </a:r>
              <a:r>
                <a:rPr sz="900" dirty="0">
                  <a:latin typeface="Malgun Gothic"/>
                  <a:cs typeface="Malgun Gothic"/>
                </a:rPr>
                <a:t> 19:</a:t>
              </a:r>
              <a:r>
                <a:rPr lang="en-US" sz="900" dirty="0">
                  <a:latin typeface="Malgun Gothic"/>
                  <a:cs typeface="Malgun Gothic"/>
                </a:rPr>
                <a:t> </a:t>
              </a:r>
              <a:r>
                <a:rPr sz="900" dirty="0">
                  <a:latin typeface="Malgun Gothic"/>
                  <a:cs typeface="Malgun Gothic"/>
                </a:rPr>
                <a:t>7~14</a:t>
              </a:r>
            </a:p>
            <a:p>
              <a:pPr marL="25400" algn="just">
                <a:lnSpc>
                  <a:spcPts val="1080"/>
                </a:lnSpc>
                <a:spcBef>
                  <a:spcPts val="54"/>
                </a:spcBef>
              </a:pPr>
              <a:r>
                <a:rPr lang="en-US" sz="900" dirty="0" err="1">
                  <a:latin typeface="Malgun Gothic"/>
                  <a:cs typeface="Malgun Gothic"/>
                </a:rPr>
                <a:t>Himnario</a:t>
              </a:r>
              <a:r>
                <a:rPr sz="900" dirty="0">
                  <a:latin typeface="Malgun Gothic"/>
                  <a:cs typeface="Malgun Gothic"/>
                </a:rPr>
                <a:t> 3</a:t>
              </a:r>
              <a:r>
                <a:rPr lang="en-US" sz="900" dirty="0">
                  <a:latin typeface="Malgun Gothic"/>
                  <a:cs typeface="Malgun Gothic"/>
                </a:rPr>
                <a:t>43</a:t>
              </a:r>
              <a:r>
                <a:rPr sz="900" dirty="0">
                  <a:latin typeface="Malgun Gothic"/>
                  <a:cs typeface="Malgun Gothic"/>
                </a:rPr>
                <a:t> (</a:t>
              </a:r>
              <a:r>
                <a:rPr lang="en-US" sz="900" dirty="0" err="1">
                  <a:latin typeface="Malgun Gothic"/>
                  <a:cs typeface="Malgun Gothic"/>
                </a:rPr>
                <a:t>Todas</a:t>
              </a:r>
              <a:r>
                <a:rPr lang="en-US" sz="900" dirty="0">
                  <a:latin typeface="Malgun Gothic"/>
                  <a:cs typeface="Malgun Gothic"/>
                </a:rPr>
                <a:t> las </a:t>
              </a:r>
              <a:r>
                <a:rPr lang="en-US" sz="900" dirty="0" err="1">
                  <a:latin typeface="Malgun Gothic"/>
                  <a:cs typeface="Malgun Gothic"/>
                </a:rPr>
                <a:t>promesas</a:t>
              </a:r>
              <a:r>
                <a:rPr lang="en-US" sz="900" dirty="0">
                  <a:latin typeface="Malgun Gothic"/>
                  <a:cs typeface="Malgun Gothic"/>
                </a:rPr>
                <a:t> del Se</a:t>
              </a:r>
              <a:r>
                <a:rPr lang="es-ES" sz="900" dirty="0">
                  <a:latin typeface="Malgun Gothic"/>
                  <a:cs typeface="Malgun Gothic"/>
                </a:rPr>
                <a:t>ñor</a:t>
              </a:r>
              <a:r>
                <a:rPr sz="900" dirty="0">
                  <a:latin typeface="Malgun Gothic"/>
                  <a:cs typeface="Malgun Gothic"/>
                </a:rPr>
                <a:t>)</a:t>
              </a:r>
            </a:p>
          </p:txBody>
        </p:sp>
        <p:sp>
          <p:nvSpPr>
            <p:cNvPr id="16" name="object 16"/>
            <p:cNvSpPr txBox="1"/>
            <p:nvPr/>
          </p:nvSpPr>
          <p:spPr>
            <a:xfrm>
              <a:off x="542999" y="1508322"/>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15" name="object 15"/>
            <p:cNvSpPr txBox="1"/>
            <p:nvPr/>
          </p:nvSpPr>
          <p:spPr>
            <a:xfrm>
              <a:off x="1286200" y="1666871"/>
              <a:ext cx="2809294" cy="139700"/>
            </a:xfrm>
            <a:prstGeom prst="rect">
              <a:avLst/>
            </a:prstGeom>
          </p:spPr>
          <p:txBody>
            <a:bodyPr wrap="square" lIns="0" tIns="6477" rIns="0" bIns="0" rtlCol="0">
              <a:noAutofit/>
            </a:bodyPr>
            <a:lstStyle/>
            <a:p>
              <a:pPr marL="12700" algn="just">
                <a:lnSpc>
                  <a:spcPts val="1019"/>
                </a:lnSpc>
              </a:pPr>
              <a:r>
                <a:rPr lang="es-ES" sz="900" dirty="0">
                  <a:latin typeface="Malgun Gothic" panose="020B0503020000020004" pitchFamily="34" charset="-127"/>
                  <a:ea typeface="Malgun Gothic" panose="020B0503020000020004" pitchFamily="34" charset="-127"/>
                  <a:cs typeface="Times New Roman"/>
                </a:rPr>
                <a:t>1. Saber la importancia de la Palabra</a:t>
              </a:r>
              <a:r>
                <a:rPr sz="900" dirty="0">
                  <a:latin typeface="Malgun Gothic" panose="020B0503020000020004" pitchFamily="34" charset="-127"/>
                  <a:ea typeface="Malgun Gothic" panose="020B0503020000020004" pitchFamily="34" charset="-127"/>
                  <a:cs typeface="Times New Roman"/>
                </a:rPr>
                <a:t>.</a:t>
              </a:r>
            </a:p>
          </p:txBody>
        </p:sp>
        <p:sp>
          <p:nvSpPr>
            <p:cNvPr id="14" name="object 14"/>
            <p:cNvSpPr txBox="1"/>
            <p:nvPr/>
          </p:nvSpPr>
          <p:spPr>
            <a:xfrm>
              <a:off x="1286200" y="1920846"/>
              <a:ext cx="3052916" cy="145086"/>
            </a:xfrm>
            <a:prstGeom prst="rect">
              <a:avLst/>
            </a:prstGeom>
          </p:spPr>
          <p:txBody>
            <a:bodyPr wrap="square" lIns="0" tIns="6477" rIns="0" bIns="0" rtlCol="0">
              <a:noAutofit/>
            </a:bodyPr>
            <a:lstStyle/>
            <a:p>
              <a:pPr marL="12700" algn="just">
                <a:lnSpc>
                  <a:spcPts val="1019"/>
                </a:lnSpc>
              </a:pPr>
              <a:r>
                <a:rPr lang="es-ES" sz="900" dirty="0">
                  <a:latin typeface="Malgun Gothic" panose="020B0503020000020004" pitchFamily="34" charset="-127"/>
                  <a:ea typeface="Malgun Gothic" panose="020B0503020000020004" pitchFamily="34" charset="-127"/>
                  <a:cs typeface="Times New Roman"/>
                </a:rPr>
                <a:t>2. Conocer los beneficios de la meditación y la recitación de la Palabra y practíquela en su vida.</a:t>
              </a:r>
              <a:endParaRPr sz="900" dirty="0">
                <a:latin typeface="Malgun Gothic" panose="020B0503020000020004" pitchFamily="34" charset="-127"/>
                <a:ea typeface="Malgun Gothic" panose="020B0503020000020004" pitchFamily="34" charset="-127"/>
                <a:cs typeface="Times New Roman"/>
              </a:endParaRPr>
            </a:p>
          </p:txBody>
        </p:sp>
        <p:sp>
          <p:nvSpPr>
            <p:cNvPr id="4" name="object 4"/>
            <p:cNvSpPr txBox="1"/>
            <p:nvPr/>
          </p:nvSpPr>
          <p:spPr>
            <a:xfrm>
              <a:off x="166499" y="759424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12</a:t>
              </a:r>
            </a:p>
          </p:txBody>
        </p:sp>
        <p:sp>
          <p:nvSpPr>
            <p:cNvPr id="3" name="object 3"/>
            <p:cNvSpPr txBox="1"/>
            <p:nvPr/>
          </p:nvSpPr>
          <p:spPr>
            <a:xfrm>
              <a:off x="477713" y="449313"/>
              <a:ext cx="437399" cy="649223"/>
            </a:xfrm>
            <a:prstGeom prst="rect">
              <a:avLst/>
            </a:prstGeom>
          </p:spPr>
          <p:txBody>
            <a:bodyPr wrap="square" lIns="0" tIns="32448" rIns="0" bIns="0" rtlCol="0">
              <a:noAutofit/>
            </a:bodyPr>
            <a:lstStyle/>
            <a:p>
              <a:pPr>
                <a:lnSpc>
                  <a:spcPts val="5110"/>
                </a:lnSpc>
              </a:pPr>
              <a:r>
                <a:rPr sz="6600" b="1" spc="-857" dirty="0">
                  <a:latin typeface="Times New Roman"/>
                  <a:cs typeface="Times New Roman"/>
                </a:rPr>
                <a:t>1</a:t>
              </a:r>
              <a:endParaRPr sz="6600" dirty="0">
                <a:latin typeface="Times New Roman"/>
                <a:cs typeface="Times New Roman"/>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dirty="0"/>
            </a:p>
          </p:txBody>
        </p:sp>
        <p:pic>
          <p:nvPicPr>
            <p:cNvPr id="44" name="그림 43"/>
            <p:cNvPicPr>
              <a:picLocks noChangeAspect="1"/>
            </p:cNvPicPr>
            <p:nvPr/>
          </p:nvPicPr>
          <p:blipFill>
            <a:blip r:embed="rId3"/>
            <a:stretch>
              <a:fillRect/>
            </a:stretch>
          </p:blipFill>
          <p:spPr>
            <a:xfrm>
              <a:off x="412750" y="190500"/>
              <a:ext cx="723900" cy="1095375"/>
            </a:xfrm>
            <a:prstGeom prst="rect">
              <a:avLst/>
            </a:prstGeom>
          </p:spPr>
        </p:pic>
        <p:sp>
          <p:nvSpPr>
            <p:cNvPr id="58" name="object 11"/>
            <p:cNvSpPr txBox="1"/>
            <p:nvPr/>
          </p:nvSpPr>
          <p:spPr>
            <a:xfrm>
              <a:off x="510468" y="1714500"/>
              <a:ext cx="680264"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31" name="그림 30">
              <a:extLst>
                <a:ext uri="{FF2B5EF4-FFF2-40B4-BE49-F238E27FC236}">
                  <a16:creationId xmlns:a16="http://schemas.microsoft.com/office/drawing/2014/main" id="{F3C1E3D7-D687-4124-AD84-965602F66F22}"/>
                </a:ext>
              </a:extLst>
            </p:cNvPr>
            <p:cNvPicPr>
              <a:picLocks noChangeAspect="1"/>
            </p:cNvPicPr>
            <p:nvPr/>
          </p:nvPicPr>
          <p:blipFill>
            <a:blip r:embed="rId4"/>
            <a:stretch>
              <a:fillRect/>
            </a:stretch>
          </p:blipFill>
          <p:spPr>
            <a:xfrm>
              <a:off x="450850" y="6210299"/>
              <a:ext cx="4474498" cy="858683"/>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dirty="0"/>
          </a:p>
        </p:txBody>
      </p:sp>
      <p:sp>
        <p:nvSpPr>
          <p:cNvPr id="21" name="object 21"/>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BE0F9"/>
          </a:solidFill>
        </p:spPr>
        <p:txBody>
          <a:bodyPr wrap="square" lIns="0" tIns="0" rIns="0" bIns="0" rtlCol="0">
            <a:noAutofit/>
          </a:bodyPr>
          <a:lstStyle/>
          <a:p>
            <a:endParaRPr dirty="0"/>
          </a:p>
        </p:txBody>
      </p:sp>
      <p:sp>
        <p:nvSpPr>
          <p:cNvPr id="22" name="object 22"/>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dirty="0"/>
          </a:p>
        </p:txBody>
      </p:sp>
      <p:sp>
        <p:nvSpPr>
          <p:cNvPr id="23" name="object 23"/>
          <p:cNvSpPr/>
          <p:nvPr/>
        </p:nvSpPr>
        <p:spPr>
          <a:xfrm>
            <a:off x="540000" y="5832750"/>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24" name="object 24"/>
          <p:cNvSpPr/>
          <p:nvPr/>
        </p:nvSpPr>
        <p:spPr>
          <a:xfrm>
            <a:off x="540000" y="6123051"/>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25" name="object 25"/>
          <p:cNvSpPr/>
          <p:nvPr/>
        </p:nvSpPr>
        <p:spPr>
          <a:xfrm>
            <a:off x="540000" y="6413350"/>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26" name="object 26"/>
          <p:cNvSpPr/>
          <p:nvPr/>
        </p:nvSpPr>
        <p:spPr>
          <a:xfrm>
            <a:off x="546613" y="6699003"/>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27" name="object 27"/>
          <p:cNvSpPr/>
          <p:nvPr/>
        </p:nvSpPr>
        <p:spPr>
          <a:xfrm>
            <a:off x="546613" y="6989302"/>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28" name="object 28"/>
          <p:cNvSpPr/>
          <p:nvPr/>
        </p:nvSpPr>
        <p:spPr>
          <a:xfrm>
            <a:off x="546613" y="7279603"/>
            <a:ext cx="4463999" cy="0"/>
          </a:xfrm>
          <a:custGeom>
            <a:avLst/>
            <a:gdLst/>
            <a:ahLst/>
            <a:cxnLst/>
            <a:rect l="l" t="t" r="r" b="b"/>
            <a:pathLst>
              <a:path w="4463999">
                <a:moveTo>
                  <a:pt x="0" y="0"/>
                </a:moveTo>
                <a:lnTo>
                  <a:pt x="4463999" y="0"/>
                </a:lnTo>
              </a:path>
            </a:pathLst>
          </a:custGeom>
          <a:ln w="9525">
            <a:solidFill>
              <a:srgbClr val="6B6360"/>
            </a:solidFill>
            <a:prstDash val="dash"/>
          </a:ln>
        </p:spPr>
        <p:txBody>
          <a:bodyPr wrap="square" lIns="0" tIns="0" rIns="0" bIns="0" rtlCol="0">
            <a:noAutofit/>
          </a:bodyPr>
          <a:lstStyle/>
          <a:p>
            <a:endParaRPr dirty="0"/>
          </a:p>
        </p:txBody>
      </p:sp>
      <p:sp>
        <p:nvSpPr>
          <p:cNvPr id="12" name="object 12"/>
          <p:cNvSpPr/>
          <p:nvPr/>
        </p:nvSpPr>
        <p:spPr>
          <a:xfrm>
            <a:off x="549549" y="472967"/>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13" name="object 13"/>
          <p:cNvSpPr/>
          <p:nvPr/>
        </p:nvSpPr>
        <p:spPr>
          <a:xfrm>
            <a:off x="912731" y="538619"/>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14" name="object 14"/>
          <p:cNvSpPr/>
          <p:nvPr/>
        </p:nvSpPr>
        <p:spPr>
          <a:xfrm>
            <a:off x="1216794" y="516288"/>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dirty="0"/>
          </a:p>
        </p:txBody>
      </p:sp>
      <p:sp>
        <p:nvSpPr>
          <p:cNvPr id="15" name="object 15"/>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16" name="object 16"/>
          <p:cNvSpPr/>
          <p:nvPr/>
        </p:nvSpPr>
        <p:spPr>
          <a:xfrm>
            <a:off x="569081" y="497751"/>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17" name="object 17"/>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18" name="object 18"/>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dirty="0"/>
          </a:p>
        </p:txBody>
      </p:sp>
      <p:sp>
        <p:nvSpPr>
          <p:cNvPr id="19" name="object 19"/>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BE0F9"/>
          </a:solidFill>
        </p:spPr>
        <p:txBody>
          <a:bodyPr wrap="square" lIns="0" tIns="0" rIns="0" bIns="0" rtlCol="0">
            <a:noAutofit/>
          </a:bodyPr>
          <a:lstStyle/>
          <a:p>
            <a:endParaRPr dirty="0"/>
          </a:p>
        </p:txBody>
      </p:sp>
      <p:sp>
        <p:nvSpPr>
          <p:cNvPr id="11" name="object 11"/>
          <p:cNvSpPr txBox="1"/>
          <p:nvPr/>
        </p:nvSpPr>
        <p:spPr>
          <a:xfrm>
            <a:off x="603250" y="5207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sp>
        <p:nvSpPr>
          <p:cNvPr id="10" name="object 10"/>
          <p:cNvSpPr txBox="1"/>
          <p:nvPr/>
        </p:nvSpPr>
        <p:spPr>
          <a:xfrm>
            <a:off x="536286" y="1275490"/>
            <a:ext cx="4527912" cy="3378847"/>
          </a:xfrm>
          <a:prstGeom prst="rect">
            <a:avLst/>
          </a:prstGeom>
        </p:spPr>
        <p:txBody>
          <a:bodyPr wrap="square" lIns="0" tIns="6604" rIns="0" bIns="0" rtlCol="0">
            <a:noAutofit/>
          </a:bodyPr>
          <a:lstStyle/>
          <a:p>
            <a:pPr marL="12700" marR="12699" indent="108013" algn="just">
              <a:lnSpc>
                <a:spcPts val="1400"/>
              </a:lnSpc>
              <a:spcBef>
                <a:spcPts val="82"/>
              </a:spcBef>
            </a:pPr>
            <a:r>
              <a:rPr lang="es-ES" sz="900" dirty="0">
                <a:latin typeface="Malgun Gothic"/>
                <a:cs typeface="Malgun Gothic"/>
              </a:rPr>
              <a:t>San Juan 1: 1 declara que la Palabra es Dios. Jesús fue la Palabra que vino a la tierra en la carne. Por lo tanto, 'caminar con el Señor' puede llamarse 'caminar con la Palabra'.</a:t>
            </a:r>
          </a:p>
          <a:p>
            <a:pPr marL="12700" marR="12699" indent="108013" algn="just">
              <a:lnSpc>
                <a:spcPts val="1400"/>
              </a:lnSpc>
              <a:spcBef>
                <a:spcPts val="82"/>
              </a:spcBef>
            </a:pPr>
            <a:r>
              <a:rPr lang="es-ES" sz="900" dirty="0">
                <a:latin typeface="Malgun Gothic"/>
                <a:cs typeface="Malgun Gothic"/>
              </a:rPr>
              <a:t>Es una pena que muchos cristianos no conocen bien la Palabra y dudan de su salvación o no viven una vida de fe adecuada. Dios creó todas las cosas con la Palabra y las guarda con la Palabra. Esta Palabra es tan amplia, infinita y tiene tanto poder que cambia no solo la vida de un individuo sino también el destino de una nación. Por lo tanto, para vivir una vida cristiana adecuada, primero debemos darnos cuenta de la importancia de la Palabra.</a:t>
            </a:r>
            <a:endParaRPr sz="900" dirty="0">
              <a:latin typeface="Malgun Gothic"/>
              <a:cs typeface="Malgun Gothic"/>
            </a:endParaRPr>
          </a:p>
          <a:p>
            <a:pPr marL="12700" marR="12677" indent="108013" algn="just">
              <a:lnSpc>
                <a:spcPts val="1400"/>
              </a:lnSpc>
            </a:pPr>
            <a:r>
              <a:rPr lang="es-ES" sz="900" dirty="0">
                <a:latin typeface="Malgun Gothic"/>
                <a:cs typeface="Malgun Gothic"/>
              </a:rPr>
              <a:t>La Palabra de Dios no solo nos da lecciones necesarias y correctas en nuestras vidas, sino que también reprende y corrige los errores. E instruye a los santos en justicia. Los antepasados de la fe anhelaban estas palabras, y meditaban y recitaban de día y de noche. Al contrario, los impíos no quieren escuchar la palabra de Dios ni la guardan en su corazón. Por lo tanto, Proverbios nos dice que sí hay un oído para escuchar la palabra de Dios como una forma de distinguir a los justos de los impíos.</a:t>
            </a:r>
            <a:endParaRPr sz="900" dirty="0">
              <a:latin typeface="Malgun Gothic"/>
              <a:cs typeface="Malgun Gothic"/>
            </a:endParaRPr>
          </a:p>
          <a:p>
            <a:pPr marL="12700" marR="12677" indent="108013" algn="just">
              <a:lnSpc>
                <a:spcPts val="1400"/>
              </a:lnSpc>
            </a:pPr>
            <a:r>
              <a:rPr lang="es-ES" sz="900" dirty="0">
                <a:latin typeface="Malgun Gothic"/>
                <a:cs typeface="Malgun Gothic"/>
              </a:rPr>
              <a:t>Nuestro amor por el Señor comienza con escuchar la Palabra. Por lo tanto, debemos poner la Palabra por encima de lo demás y nunca faltar en la hora de aprender la Palabra. Además, cuando escuchamos la Palabra, debemos pensar qué es lo que Dios me está diciendo en este momento, y escuchar activamente con un corazón sincero. Debemos tratar de recordar, meditar, memorizar e incluso vivir de acuerdo con las palabras que hemos escuchado y aprendido.</a:t>
            </a:r>
            <a:endParaRPr sz="900" dirty="0">
              <a:latin typeface="Malgun Gothic"/>
              <a:cs typeface="Malgun Gothic"/>
            </a:endParaRPr>
          </a:p>
        </p:txBody>
      </p:sp>
      <p:sp>
        <p:nvSpPr>
          <p:cNvPr id="9" name="object 9"/>
          <p:cNvSpPr txBox="1"/>
          <p:nvPr/>
        </p:nvSpPr>
        <p:spPr>
          <a:xfrm>
            <a:off x="570500" y="5380570"/>
            <a:ext cx="1556750" cy="177800"/>
          </a:xfrm>
          <a:prstGeom prst="rect">
            <a:avLst/>
          </a:prstGeom>
        </p:spPr>
        <p:txBody>
          <a:bodyPr wrap="square" lIns="0" tIns="8445" rIns="0" bIns="0" rtlCol="0">
            <a:noAutofit/>
          </a:bodyPr>
          <a:lstStyle/>
          <a:p>
            <a:pPr marL="12700">
              <a:lnSpc>
                <a:spcPts val="1330"/>
              </a:lnSpc>
            </a:pPr>
            <a:r>
              <a:rPr lang="en-US" sz="1200" spc="22" dirty="0">
                <a:solidFill>
                  <a:srgbClr val="00ADEF"/>
                </a:solidFill>
                <a:latin typeface="Times New Roman"/>
                <a:cs typeface="Times New Roman"/>
              </a:rPr>
              <a:t>Resumen de la lección</a:t>
            </a:r>
            <a:endParaRPr sz="1200" dirty="0">
              <a:latin typeface="Times New Roman"/>
              <a:cs typeface="Times New Roman"/>
            </a:endParaRPr>
          </a:p>
        </p:txBody>
      </p:sp>
      <p:sp>
        <p:nvSpPr>
          <p:cNvPr id="8" name="object 8"/>
          <p:cNvSpPr txBox="1"/>
          <p:nvPr/>
        </p:nvSpPr>
        <p:spPr>
          <a:xfrm>
            <a:off x="5098500" y="759424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13</a:t>
            </a:r>
          </a:p>
        </p:txBody>
      </p:sp>
      <p:sp>
        <p:nvSpPr>
          <p:cNvPr id="7" name="object 7"/>
          <p:cNvSpPr txBox="1"/>
          <p:nvPr/>
        </p:nvSpPr>
        <p:spPr>
          <a:xfrm>
            <a:off x="540000" y="5693050"/>
            <a:ext cx="4463999" cy="152400"/>
          </a:xfrm>
          <a:prstGeom prst="rect">
            <a:avLst/>
          </a:prstGeom>
        </p:spPr>
        <p:txBody>
          <a:bodyPr wrap="square" lIns="0" tIns="0" rIns="0" bIns="0" rtlCol="0">
            <a:noAutofit/>
          </a:bodyPr>
          <a:lstStyle/>
          <a:p>
            <a:pPr marL="25400">
              <a:lnSpc>
                <a:spcPts val="1000"/>
              </a:lnSpc>
            </a:pPr>
            <a:endParaRPr sz="1000" dirty="0"/>
          </a:p>
        </p:txBody>
      </p:sp>
      <p:sp>
        <p:nvSpPr>
          <p:cNvPr id="6" name="object 6"/>
          <p:cNvSpPr txBox="1"/>
          <p:nvPr/>
        </p:nvSpPr>
        <p:spPr>
          <a:xfrm>
            <a:off x="540000" y="5983351"/>
            <a:ext cx="4463999" cy="152400"/>
          </a:xfrm>
          <a:prstGeom prst="rect">
            <a:avLst/>
          </a:prstGeom>
        </p:spPr>
        <p:txBody>
          <a:bodyPr wrap="square" lIns="0" tIns="0" rIns="0" bIns="0" rtlCol="0">
            <a:noAutofit/>
          </a:bodyPr>
          <a:lstStyle/>
          <a:p>
            <a:pPr marL="25400">
              <a:lnSpc>
                <a:spcPts val="1000"/>
              </a:lnSpc>
            </a:pPr>
            <a:endParaRPr sz="1000" dirty="0"/>
          </a:p>
        </p:txBody>
      </p:sp>
      <p:sp>
        <p:nvSpPr>
          <p:cNvPr id="5" name="object 5"/>
          <p:cNvSpPr txBox="1"/>
          <p:nvPr/>
        </p:nvSpPr>
        <p:spPr>
          <a:xfrm>
            <a:off x="540000" y="6273650"/>
            <a:ext cx="4463999" cy="152399"/>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546613" y="6559303"/>
            <a:ext cx="4463999" cy="152400"/>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546613" y="6849602"/>
            <a:ext cx="4463999"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546613" y="7139903"/>
            <a:ext cx="4463999" cy="152399"/>
          </a:xfrm>
          <a:prstGeom prst="rect">
            <a:avLst/>
          </a:prstGeom>
        </p:spPr>
        <p:txBody>
          <a:bodyPr wrap="square" lIns="0" tIns="0" rIns="0" bIns="0" rtlCol="0">
            <a:noAutofit/>
          </a:bodyPr>
          <a:lstStyle/>
          <a:p>
            <a:pPr marL="25400">
              <a:lnSpc>
                <a:spcPts val="1000"/>
              </a:lnSpc>
            </a:pPr>
            <a:endParaRPr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object 119"/>
          <p:cNvSpPr/>
          <p:nvPr/>
        </p:nvSpPr>
        <p:spPr>
          <a:xfrm>
            <a:off x="465349" y="472967"/>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120" name="object 120"/>
          <p:cNvSpPr/>
          <p:nvPr/>
        </p:nvSpPr>
        <p:spPr>
          <a:xfrm>
            <a:off x="828531" y="538619"/>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40"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121" name="object 121"/>
          <p:cNvSpPr/>
          <p:nvPr/>
        </p:nvSpPr>
        <p:spPr>
          <a:xfrm>
            <a:off x="1132594" y="516288"/>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dirty="0"/>
          </a:p>
        </p:txBody>
      </p:sp>
      <p:sp>
        <p:nvSpPr>
          <p:cNvPr id="122" name="object 122"/>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123" name="object 123"/>
          <p:cNvSpPr/>
          <p:nvPr/>
        </p:nvSpPr>
        <p:spPr>
          <a:xfrm>
            <a:off x="484882" y="497751"/>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124" name="object 124"/>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117" name="object 117"/>
          <p:cNvSpPr/>
          <p:nvPr/>
        </p:nvSpPr>
        <p:spPr>
          <a:xfrm>
            <a:off x="446394" y="2602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dirty="0"/>
          </a:p>
        </p:txBody>
      </p:sp>
      <p:sp>
        <p:nvSpPr>
          <p:cNvPr id="118" name="object 118"/>
          <p:cNvSpPr/>
          <p:nvPr/>
        </p:nvSpPr>
        <p:spPr>
          <a:xfrm>
            <a:off x="483936" y="26400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dirty="0"/>
          </a:p>
        </p:txBody>
      </p:sp>
      <p:sp>
        <p:nvSpPr>
          <p:cNvPr id="111" name="object 111"/>
          <p:cNvSpPr/>
          <p:nvPr/>
        </p:nvSpPr>
        <p:spPr>
          <a:xfrm>
            <a:off x="465349" y="3912415"/>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112" name="object 112"/>
          <p:cNvSpPr/>
          <p:nvPr/>
        </p:nvSpPr>
        <p:spPr>
          <a:xfrm>
            <a:off x="828531" y="39780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40" y="350875"/>
                </a:lnTo>
                <a:lnTo>
                  <a:pt x="259031" y="351547"/>
                </a:lnTo>
                <a:lnTo>
                  <a:pt x="274079" y="353144"/>
                </a:lnTo>
                <a:lnTo>
                  <a:pt x="290595" y="356252"/>
                </a:lnTo>
                <a:lnTo>
                  <a:pt x="305950" y="361378"/>
                </a:lnTo>
                <a:lnTo>
                  <a:pt x="346367" y="409359"/>
                </a:lnTo>
                <a:lnTo>
                  <a:pt x="345221" y="408376"/>
                </a:lnTo>
                <a:lnTo>
                  <a:pt x="341424" y="405716"/>
                </a:lnTo>
                <a:lnTo>
                  <a:pt x="334439" y="401807"/>
                </a:lnTo>
                <a:lnTo>
                  <a:pt x="323726" y="397080"/>
                </a:lnTo>
                <a:lnTo>
                  <a:pt x="308749" y="391964"/>
                </a:lnTo>
                <a:lnTo>
                  <a:pt x="288968" y="386889"/>
                </a:lnTo>
                <a:lnTo>
                  <a:pt x="263845" y="382285"/>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113" name="object 113"/>
          <p:cNvSpPr/>
          <p:nvPr/>
        </p:nvSpPr>
        <p:spPr>
          <a:xfrm>
            <a:off x="1132594" y="39557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8" y="95432"/>
                </a:lnTo>
                <a:lnTo>
                  <a:pt x="8128" y="343971"/>
                </a:lnTo>
                <a:lnTo>
                  <a:pt x="11391" y="389450"/>
                </a:lnTo>
              </a:path>
            </a:pathLst>
          </a:custGeom>
          <a:ln w="12699">
            <a:solidFill>
              <a:srgbClr val="939597"/>
            </a:solidFill>
          </a:ln>
        </p:spPr>
        <p:txBody>
          <a:bodyPr wrap="square" lIns="0" tIns="0" rIns="0" bIns="0" rtlCol="0">
            <a:noAutofit/>
          </a:bodyPr>
          <a:lstStyle/>
          <a:p>
            <a:endParaRPr dirty="0"/>
          </a:p>
        </p:txBody>
      </p:sp>
      <p:sp>
        <p:nvSpPr>
          <p:cNvPr id="114" name="object 114"/>
          <p:cNvSpPr/>
          <p:nvPr/>
        </p:nvSpPr>
        <p:spPr>
          <a:xfrm>
            <a:off x="1138284" y="3957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115" name="object 115"/>
          <p:cNvSpPr/>
          <p:nvPr/>
        </p:nvSpPr>
        <p:spPr>
          <a:xfrm>
            <a:off x="484882" y="3937199"/>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116" name="object 116"/>
          <p:cNvSpPr/>
          <p:nvPr/>
        </p:nvSpPr>
        <p:spPr>
          <a:xfrm>
            <a:off x="494648" y="4345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109" name="object 109"/>
          <p:cNvSpPr/>
          <p:nvPr/>
        </p:nvSpPr>
        <p:spPr>
          <a:xfrm>
            <a:off x="449995" y="4618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dirty="0"/>
          </a:p>
        </p:txBody>
      </p:sp>
      <p:sp>
        <p:nvSpPr>
          <p:cNvPr id="110" name="object 110"/>
          <p:cNvSpPr/>
          <p:nvPr/>
        </p:nvSpPr>
        <p:spPr>
          <a:xfrm>
            <a:off x="487536" y="4656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dirty="0"/>
          </a:p>
        </p:txBody>
      </p:sp>
      <p:sp>
        <p:nvSpPr>
          <p:cNvPr id="107" name="object 107"/>
          <p:cNvSpPr/>
          <p:nvPr/>
        </p:nvSpPr>
        <p:spPr>
          <a:xfrm>
            <a:off x="446394" y="3066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dirty="0"/>
          </a:p>
        </p:txBody>
      </p:sp>
      <p:sp>
        <p:nvSpPr>
          <p:cNvPr id="108" name="object 108"/>
          <p:cNvSpPr/>
          <p:nvPr/>
        </p:nvSpPr>
        <p:spPr>
          <a:xfrm>
            <a:off x="483936" y="31039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dirty="0"/>
          </a:p>
        </p:txBody>
      </p:sp>
      <p:sp>
        <p:nvSpPr>
          <p:cNvPr id="54" name="object 54"/>
          <p:cNvSpPr/>
          <p:nvPr/>
        </p:nvSpPr>
        <p:spPr>
          <a:xfrm>
            <a:off x="497459" y="5164455"/>
            <a:ext cx="4429772" cy="281647"/>
          </a:xfrm>
          <a:custGeom>
            <a:avLst/>
            <a:gdLst/>
            <a:ahLst/>
            <a:cxnLst/>
            <a:rect l="l" t="t" r="r" b="b"/>
            <a:pathLst>
              <a:path w="4429772" h="281647">
                <a:moveTo>
                  <a:pt x="0" y="0"/>
                </a:moveTo>
                <a:lnTo>
                  <a:pt x="0" y="281647"/>
                </a:lnTo>
                <a:lnTo>
                  <a:pt x="4429772" y="281647"/>
                </a:lnTo>
                <a:lnTo>
                  <a:pt x="4429772" y="0"/>
                </a:lnTo>
                <a:lnTo>
                  <a:pt x="0" y="0"/>
                </a:lnTo>
                <a:close/>
              </a:path>
            </a:pathLst>
          </a:custGeom>
          <a:solidFill>
            <a:srgbClr val="00C0F3"/>
          </a:solidFill>
        </p:spPr>
        <p:txBody>
          <a:bodyPr wrap="square" lIns="0" tIns="0" rIns="0" bIns="0" rtlCol="0">
            <a:noAutofit/>
          </a:bodyPr>
          <a:lstStyle/>
          <a:p>
            <a:endParaRPr dirty="0"/>
          </a:p>
        </p:txBody>
      </p:sp>
      <p:sp>
        <p:nvSpPr>
          <p:cNvPr id="55" name="object 55"/>
          <p:cNvSpPr/>
          <p:nvPr/>
        </p:nvSpPr>
        <p:spPr>
          <a:xfrm>
            <a:off x="1936800" y="5169222"/>
            <a:ext cx="0" cy="270535"/>
          </a:xfrm>
          <a:custGeom>
            <a:avLst/>
            <a:gdLst/>
            <a:ahLst/>
            <a:cxnLst/>
            <a:rect l="l" t="t" r="r" b="b"/>
            <a:pathLst>
              <a:path h="270535">
                <a:moveTo>
                  <a:pt x="0" y="270535"/>
                </a:moveTo>
                <a:lnTo>
                  <a:pt x="0" y="0"/>
                </a:lnTo>
              </a:path>
            </a:pathLst>
          </a:custGeom>
          <a:ln w="12700">
            <a:solidFill>
              <a:srgbClr val="000000"/>
            </a:solidFill>
          </a:ln>
        </p:spPr>
        <p:txBody>
          <a:bodyPr wrap="square" lIns="0" tIns="0" rIns="0" bIns="0" rtlCol="0">
            <a:noAutofit/>
          </a:bodyPr>
          <a:lstStyle/>
          <a:p>
            <a:endParaRPr dirty="0"/>
          </a:p>
        </p:txBody>
      </p:sp>
      <p:sp>
        <p:nvSpPr>
          <p:cNvPr id="56" name="object 56"/>
          <p:cNvSpPr/>
          <p:nvPr/>
        </p:nvSpPr>
        <p:spPr>
          <a:xfrm>
            <a:off x="3239999" y="5169222"/>
            <a:ext cx="0" cy="270535"/>
          </a:xfrm>
          <a:custGeom>
            <a:avLst/>
            <a:gdLst/>
            <a:ahLst/>
            <a:cxnLst/>
            <a:rect l="l" t="t" r="r" b="b"/>
            <a:pathLst>
              <a:path h="270535">
                <a:moveTo>
                  <a:pt x="0" y="270535"/>
                </a:moveTo>
                <a:lnTo>
                  <a:pt x="0" y="0"/>
                </a:lnTo>
              </a:path>
            </a:pathLst>
          </a:custGeom>
          <a:ln w="12700">
            <a:solidFill>
              <a:srgbClr val="000000"/>
            </a:solidFill>
          </a:ln>
        </p:spPr>
        <p:txBody>
          <a:bodyPr wrap="square" lIns="0" tIns="0" rIns="0" bIns="0" rtlCol="0">
            <a:noAutofit/>
          </a:bodyPr>
          <a:lstStyle/>
          <a:p>
            <a:endParaRPr dirty="0"/>
          </a:p>
        </p:txBody>
      </p:sp>
      <p:sp>
        <p:nvSpPr>
          <p:cNvPr id="57" name="object 57"/>
          <p:cNvSpPr/>
          <p:nvPr/>
        </p:nvSpPr>
        <p:spPr>
          <a:xfrm>
            <a:off x="502225" y="5446107"/>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oAutofit/>
          </a:bodyPr>
          <a:lstStyle/>
          <a:p>
            <a:endParaRPr dirty="0"/>
          </a:p>
        </p:txBody>
      </p:sp>
      <p:sp>
        <p:nvSpPr>
          <p:cNvPr id="58" name="object 58"/>
          <p:cNvSpPr/>
          <p:nvPr/>
        </p:nvSpPr>
        <p:spPr>
          <a:xfrm>
            <a:off x="1936800" y="5446107"/>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oAutofit/>
          </a:bodyPr>
          <a:lstStyle/>
          <a:p>
            <a:endParaRPr dirty="0"/>
          </a:p>
        </p:txBody>
      </p:sp>
      <p:sp>
        <p:nvSpPr>
          <p:cNvPr id="59" name="object 59"/>
          <p:cNvSpPr/>
          <p:nvPr/>
        </p:nvSpPr>
        <p:spPr>
          <a:xfrm>
            <a:off x="1936800" y="5452457"/>
            <a:ext cx="0" cy="296900"/>
          </a:xfrm>
          <a:custGeom>
            <a:avLst/>
            <a:gdLst/>
            <a:ahLst/>
            <a:cxnLst/>
            <a:rect l="l" t="t" r="r" b="b"/>
            <a:pathLst>
              <a:path h="296900">
                <a:moveTo>
                  <a:pt x="0" y="296900"/>
                </a:moveTo>
                <a:lnTo>
                  <a:pt x="0" y="0"/>
                </a:lnTo>
              </a:path>
            </a:pathLst>
          </a:custGeom>
          <a:ln w="12700">
            <a:solidFill>
              <a:srgbClr val="000000"/>
            </a:solidFill>
          </a:ln>
        </p:spPr>
        <p:txBody>
          <a:bodyPr wrap="square" lIns="0" tIns="0" rIns="0" bIns="0" rtlCol="0">
            <a:noAutofit/>
          </a:bodyPr>
          <a:lstStyle/>
          <a:p>
            <a:endParaRPr dirty="0"/>
          </a:p>
        </p:txBody>
      </p:sp>
      <p:sp>
        <p:nvSpPr>
          <p:cNvPr id="60" name="object 60"/>
          <p:cNvSpPr/>
          <p:nvPr/>
        </p:nvSpPr>
        <p:spPr>
          <a:xfrm>
            <a:off x="3239999" y="5446107"/>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oAutofit/>
          </a:bodyPr>
          <a:lstStyle/>
          <a:p>
            <a:endParaRPr dirty="0"/>
          </a:p>
        </p:txBody>
      </p:sp>
      <p:sp>
        <p:nvSpPr>
          <p:cNvPr id="61" name="object 61"/>
          <p:cNvSpPr/>
          <p:nvPr/>
        </p:nvSpPr>
        <p:spPr>
          <a:xfrm>
            <a:off x="3239999" y="5452457"/>
            <a:ext cx="0" cy="296900"/>
          </a:xfrm>
          <a:custGeom>
            <a:avLst/>
            <a:gdLst/>
            <a:ahLst/>
            <a:cxnLst/>
            <a:rect l="l" t="t" r="r" b="b"/>
            <a:pathLst>
              <a:path h="296900">
                <a:moveTo>
                  <a:pt x="0" y="296900"/>
                </a:moveTo>
                <a:lnTo>
                  <a:pt x="0" y="0"/>
                </a:lnTo>
              </a:path>
            </a:pathLst>
          </a:custGeom>
          <a:ln w="12700">
            <a:solidFill>
              <a:srgbClr val="000000"/>
            </a:solidFill>
          </a:ln>
        </p:spPr>
        <p:txBody>
          <a:bodyPr wrap="square" lIns="0" tIns="0" rIns="0" bIns="0" rtlCol="0">
            <a:noAutofit/>
          </a:bodyPr>
          <a:lstStyle/>
          <a:p>
            <a:endParaRPr dirty="0"/>
          </a:p>
        </p:txBody>
      </p:sp>
      <p:sp>
        <p:nvSpPr>
          <p:cNvPr id="62" name="object 62"/>
          <p:cNvSpPr/>
          <p:nvPr/>
        </p:nvSpPr>
        <p:spPr>
          <a:xfrm>
            <a:off x="502225" y="5755708"/>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chor="ctr">
            <a:noAutofit/>
          </a:bodyPr>
          <a:lstStyle/>
          <a:p>
            <a:pPr algn="ctr"/>
            <a:endParaRPr dirty="0"/>
          </a:p>
        </p:txBody>
      </p:sp>
      <p:sp>
        <p:nvSpPr>
          <p:cNvPr id="63" name="object 63"/>
          <p:cNvSpPr/>
          <p:nvPr/>
        </p:nvSpPr>
        <p:spPr>
          <a:xfrm>
            <a:off x="1936800" y="5755708"/>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chor="ctr">
            <a:noAutofit/>
          </a:bodyPr>
          <a:lstStyle/>
          <a:p>
            <a:pPr algn="ctr"/>
            <a:endParaRPr dirty="0"/>
          </a:p>
        </p:txBody>
      </p:sp>
      <p:sp>
        <p:nvSpPr>
          <p:cNvPr id="64" name="object 64"/>
          <p:cNvSpPr/>
          <p:nvPr/>
        </p:nvSpPr>
        <p:spPr>
          <a:xfrm>
            <a:off x="1936800" y="5762058"/>
            <a:ext cx="0" cy="289699"/>
          </a:xfrm>
          <a:custGeom>
            <a:avLst/>
            <a:gdLst/>
            <a:ahLst/>
            <a:cxnLst/>
            <a:rect l="l" t="t" r="r" b="b"/>
            <a:pathLst>
              <a:path h="289699">
                <a:moveTo>
                  <a:pt x="0" y="289699"/>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65" name="object 65"/>
          <p:cNvSpPr/>
          <p:nvPr/>
        </p:nvSpPr>
        <p:spPr>
          <a:xfrm>
            <a:off x="3239999" y="5755708"/>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chor="ctr">
            <a:noAutofit/>
          </a:bodyPr>
          <a:lstStyle/>
          <a:p>
            <a:pPr algn="ctr"/>
            <a:endParaRPr dirty="0"/>
          </a:p>
        </p:txBody>
      </p:sp>
      <p:sp>
        <p:nvSpPr>
          <p:cNvPr id="66" name="object 66"/>
          <p:cNvSpPr/>
          <p:nvPr/>
        </p:nvSpPr>
        <p:spPr>
          <a:xfrm>
            <a:off x="3239999" y="5762058"/>
            <a:ext cx="0" cy="289699"/>
          </a:xfrm>
          <a:custGeom>
            <a:avLst/>
            <a:gdLst/>
            <a:ahLst/>
            <a:cxnLst/>
            <a:rect l="l" t="t" r="r" b="b"/>
            <a:pathLst>
              <a:path h="289699">
                <a:moveTo>
                  <a:pt x="0" y="289699"/>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67" name="object 67"/>
          <p:cNvSpPr/>
          <p:nvPr/>
        </p:nvSpPr>
        <p:spPr>
          <a:xfrm>
            <a:off x="502225" y="6058108"/>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chor="ctr">
            <a:noAutofit/>
          </a:bodyPr>
          <a:lstStyle/>
          <a:p>
            <a:pPr algn="ctr"/>
            <a:endParaRPr dirty="0"/>
          </a:p>
        </p:txBody>
      </p:sp>
      <p:sp>
        <p:nvSpPr>
          <p:cNvPr id="68" name="object 68"/>
          <p:cNvSpPr/>
          <p:nvPr/>
        </p:nvSpPr>
        <p:spPr>
          <a:xfrm>
            <a:off x="1936800" y="6058108"/>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chor="ctr">
            <a:noAutofit/>
          </a:bodyPr>
          <a:lstStyle/>
          <a:p>
            <a:pPr algn="ctr"/>
            <a:endParaRPr dirty="0"/>
          </a:p>
        </p:txBody>
      </p:sp>
      <p:sp>
        <p:nvSpPr>
          <p:cNvPr id="69" name="object 69"/>
          <p:cNvSpPr/>
          <p:nvPr/>
        </p:nvSpPr>
        <p:spPr>
          <a:xfrm>
            <a:off x="1936800" y="6064457"/>
            <a:ext cx="0" cy="304101"/>
          </a:xfrm>
          <a:custGeom>
            <a:avLst/>
            <a:gdLst/>
            <a:ahLst/>
            <a:cxnLst/>
            <a:rect l="l" t="t" r="r" b="b"/>
            <a:pathLst>
              <a:path h="304101">
                <a:moveTo>
                  <a:pt x="0" y="304101"/>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70" name="object 70"/>
          <p:cNvSpPr/>
          <p:nvPr/>
        </p:nvSpPr>
        <p:spPr>
          <a:xfrm>
            <a:off x="3239999" y="6058108"/>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chor="ctr">
            <a:noAutofit/>
          </a:bodyPr>
          <a:lstStyle/>
          <a:p>
            <a:pPr algn="ctr"/>
            <a:endParaRPr dirty="0"/>
          </a:p>
        </p:txBody>
      </p:sp>
      <p:sp>
        <p:nvSpPr>
          <p:cNvPr id="71" name="object 71"/>
          <p:cNvSpPr/>
          <p:nvPr/>
        </p:nvSpPr>
        <p:spPr>
          <a:xfrm>
            <a:off x="3239999" y="6064457"/>
            <a:ext cx="0" cy="304101"/>
          </a:xfrm>
          <a:custGeom>
            <a:avLst/>
            <a:gdLst/>
            <a:ahLst/>
            <a:cxnLst/>
            <a:rect l="l" t="t" r="r" b="b"/>
            <a:pathLst>
              <a:path h="304101">
                <a:moveTo>
                  <a:pt x="0" y="304101"/>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72" name="object 72"/>
          <p:cNvSpPr/>
          <p:nvPr/>
        </p:nvSpPr>
        <p:spPr>
          <a:xfrm>
            <a:off x="502225" y="6374908"/>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chor="ctr">
            <a:noAutofit/>
          </a:bodyPr>
          <a:lstStyle/>
          <a:p>
            <a:pPr algn="ctr"/>
            <a:endParaRPr dirty="0"/>
          </a:p>
        </p:txBody>
      </p:sp>
      <p:sp>
        <p:nvSpPr>
          <p:cNvPr id="73" name="object 73"/>
          <p:cNvSpPr/>
          <p:nvPr/>
        </p:nvSpPr>
        <p:spPr>
          <a:xfrm>
            <a:off x="1936800" y="6374908"/>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chor="ctr">
            <a:noAutofit/>
          </a:bodyPr>
          <a:lstStyle/>
          <a:p>
            <a:pPr algn="ctr"/>
            <a:endParaRPr dirty="0"/>
          </a:p>
        </p:txBody>
      </p:sp>
      <p:sp>
        <p:nvSpPr>
          <p:cNvPr id="74" name="object 74"/>
          <p:cNvSpPr/>
          <p:nvPr/>
        </p:nvSpPr>
        <p:spPr>
          <a:xfrm>
            <a:off x="1936800" y="6381259"/>
            <a:ext cx="0" cy="275297"/>
          </a:xfrm>
          <a:custGeom>
            <a:avLst/>
            <a:gdLst/>
            <a:ahLst/>
            <a:cxnLst/>
            <a:rect l="l" t="t" r="r" b="b"/>
            <a:pathLst>
              <a:path h="275297">
                <a:moveTo>
                  <a:pt x="0" y="275297"/>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75" name="object 75"/>
          <p:cNvSpPr/>
          <p:nvPr/>
        </p:nvSpPr>
        <p:spPr>
          <a:xfrm>
            <a:off x="3239999" y="6374908"/>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chor="ctr">
            <a:noAutofit/>
          </a:bodyPr>
          <a:lstStyle/>
          <a:p>
            <a:pPr algn="ctr"/>
            <a:endParaRPr dirty="0"/>
          </a:p>
        </p:txBody>
      </p:sp>
      <p:sp>
        <p:nvSpPr>
          <p:cNvPr id="76" name="object 76"/>
          <p:cNvSpPr/>
          <p:nvPr/>
        </p:nvSpPr>
        <p:spPr>
          <a:xfrm>
            <a:off x="3239999" y="6381259"/>
            <a:ext cx="0" cy="275297"/>
          </a:xfrm>
          <a:custGeom>
            <a:avLst/>
            <a:gdLst/>
            <a:ahLst/>
            <a:cxnLst/>
            <a:rect l="l" t="t" r="r" b="b"/>
            <a:pathLst>
              <a:path h="275297">
                <a:moveTo>
                  <a:pt x="0" y="275297"/>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77" name="object 77"/>
          <p:cNvSpPr/>
          <p:nvPr/>
        </p:nvSpPr>
        <p:spPr>
          <a:xfrm>
            <a:off x="502225" y="6662907"/>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chor="ctr">
            <a:noAutofit/>
          </a:bodyPr>
          <a:lstStyle/>
          <a:p>
            <a:pPr algn="ctr"/>
            <a:endParaRPr dirty="0"/>
          </a:p>
        </p:txBody>
      </p:sp>
      <p:sp>
        <p:nvSpPr>
          <p:cNvPr id="78" name="object 78"/>
          <p:cNvSpPr/>
          <p:nvPr/>
        </p:nvSpPr>
        <p:spPr>
          <a:xfrm>
            <a:off x="1936800" y="6662907"/>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chor="ctr">
            <a:noAutofit/>
          </a:bodyPr>
          <a:lstStyle/>
          <a:p>
            <a:pPr algn="ctr"/>
            <a:endParaRPr dirty="0"/>
          </a:p>
        </p:txBody>
      </p:sp>
      <p:sp>
        <p:nvSpPr>
          <p:cNvPr id="79" name="object 79"/>
          <p:cNvSpPr/>
          <p:nvPr/>
        </p:nvSpPr>
        <p:spPr>
          <a:xfrm>
            <a:off x="1936800" y="6669264"/>
            <a:ext cx="0" cy="300494"/>
          </a:xfrm>
          <a:custGeom>
            <a:avLst/>
            <a:gdLst/>
            <a:ahLst/>
            <a:cxnLst/>
            <a:rect l="l" t="t" r="r" b="b"/>
            <a:pathLst>
              <a:path h="300494">
                <a:moveTo>
                  <a:pt x="0" y="300494"/>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80" name="object 80"/>
          <p:cNvSpPr/>
          <p:nvPr/>
        </p:nvSpPr>
        <p:spPr>
          <a:xfrm>
            <a:off x="3239999" y="6662907"/>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chor="ctr">
            <a:noAutofit/>
          </a:bodyPr>
          <a:lstStyle/>
          <a:p>
            <a:pPr algn="ctr"/>
            <a:endParaRPr dirty="0"/>
          </a:p>
        </p:txBody>
      </p:sp>
      <p:sp>
        <p:nvSpPr>
          <p:cNvPr id="81" name="object 81"/>
          <p:cNvSpPr/>
          <p:nvPr/>
        </p:nvSpPr>
        <p:spPr>
          <a:xfrm>
            <a:off x="3239999" y="6669264"/>
            <a:ext cx="0" cy="300494"/>
          </a:xfrm>
          <a:custGeom>
            <a:avLst/>
            <a:gdLst/>
            <a:ahLst/>
            <a:cxnLst/>
            <a:rect l="l" t="t" r="r" b="b"/>
            <a:pathLst>
              <a:path h="300494">
                <a:moveTo>
                  <a:pt x="0" y="300494"/>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82" name="object 82"/>
          <p:cNvSpPr/>
          <p:nvPr/>
        </p:nvSpPr>
        <p:spPr>
          <a:xfrm>
            <a:off x="502225" y="6976108"/>
            <a:ext cx="1434579" cy="0"/>
          </a:xfrm>
          <a:custGeom>
            <a:avLst/>
            <a:gdLst/>
            <a:ahLst/>
            <a:cxnLst/>
            <a:rect l="l" t="t" r="r" b="b"/>
            <a:pathLst>
              <a:path w="1434579">
                <a:moveTo>
                  <a:pt x="0" y="0"/>
                </a:moveTo>
                <a:lnTo>
                  <a:pt x="1434579" y="0"/>
                </a:lnTo>
              </a:path>
            </a:pathLst>
          </a:custGeom>
          <a:ln w="12700">
            <a:solidFill>
              <a:srgbClr val="000000"/>
            </a:solidFill>
          </a:ln>
        </p:spPr>
        <p:txBody>
          <a:bodyPr wrap="square" lIns="0" tIns="0" rIns="0" bIns="0" rtlCol="0" anchor="ctr">
            <a:noAutofit/>
          </a:bodyPr>
          <a:lstStyle/>
          <a:p>
            <a:pPr algn="ctr"/>
            <a:endParaRPr dirty="0"/>
          </a:p>
        </p:txBody>
      </p:sp>
      <p:sp>
        <p:nvSpPr>
          <p:cNvPr id="83" name="object 83"/>
          <p:cNvSpPr/>
          <p:nvPr/>
        </p:nvSpPr>
        <p:spPr>
          <a:xfrm>
            <a:off x="1936800" y="6976108"/>
            <a:ext cx="1303197" cy="0"/>
          </a:xfrm>
          <a:custGeom>
            <a:avLst/>
            <a:gdLst/>
            <a:ahLst/>
            <a:cxnLst/>
            <a:rect l="l" t="t" r="r" b="b"/>
            <a:pathLst>
              <a:path w="1303197">
                <a:moveTo>
                  <a:pt x="0" y="0"/>
                </a:moveTo>
                <a:lnTo>
                  <a:pt x="1303197" y="0"/>
                </a:lnTo>
              </a:path>
            </a:pathLst>
          </a:custGeom>
          <a:ln w="12700">
            <a:solidFill>
              <a:srgbClr val="000000"/>
            </a:solidFill>
          </a:ln>
        </p:spPr>
        <p:txBody>
          <a:bodyPr wrap="square" lIns="0" tIns="0" rIns="0" bIns="0" rtlCol="0" anchor="ctr">
            <a:noAutofit/>
          </a:bodyPr>
          <a:lstStyle/>
          <a:p>
            <a:pPr algn="ctr"/>
            <a:endParaRPr dirty="0"/>
          </a:p>
        </p:txBody>
      </p:sp>
      <p:sp>
        <p:nvSpPr>
          <p:cNvPr id="84" name="object 84"/>
          <p:cNvSpPr/>
          <p:nvPr/>
        </p:nvSpPr>
        <p:spPr>
          <a:xfrm>
            <a:off x="1936800" y="6982463"/>
            <a:ext cx="0" cy="288531"/>
          </a:xfrm>
          <a:custGeom>
            <a:avLst/>
            <a:gdLst/>
            <a:ahLst/>
            <a:cxnLst/>
            <a:rect l="l" t="t" r="r" b="b"/>
            <a:pathLst>
              <a:path h="288531">
                <a:moveTo>
                  <a:pt x="0" y="288531"/>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85" name="object 85"/>
          <p:cNvSpPr/>
          <p:nvPr/>
        </p:nvSpPr>
        <p:spPr>
          <a:xfrm>
            <a:off x="3239999" y="6976108"/>
            <a:ext cx="1682470" cy="0"/>
          </a:xfrm>
          <a:custGeom>
            <a:avLst/>
            <a:gdLst/>
            <a:ahLst/>
            <a:cxnLst/>
            <a:rect l="l" t="t" r="r" b="b"/>
            <a:pathLst>
              <a:path w="1682470">
                <a:moveTo>
                  <a:pt x="0" y="0"/>
                </a:moveTo>
                <a:lnTo>
                  <a:pt x="1682470" y="0"/>
                </a:lnTo>
              </a:path>
            </a:pathLst>
          </a:custGeom>
          <a:ln w="12700">
            <a:solidFill>
              <a:srgbClr val="000000"/>
            </a:solidFill>
          </a:ln>
        </p:spPr>
        <p:txBody>
          <a:bodyPr wrap="square" lIns="0" tIns="0" rIns="0" bIns="0" rtlCol="0" anchor="ctr">
            <a:noAutofit/>
          </a:bodyPr>
          <a:lstStyle/>
          <a:p>
            <a:pPr algn="ctr"/>
            <a:endParaRPr dirty="0"/>
          </a:p>
        </p:txBody>
      </p:sp>
      <p:sp>
        <p:nvSpPr>
          <p:cNvPr id="86" name="object 86"/>
          <p:cNvSpPr/>
          <p:nvPr/>
        </p:nvSpPr>
        <p:spPr>
          <a:xfrm>
            <a:off x="3239999" y="6982463"/>
            <a:ext cx="0" cy="288531"/>
          </a:xfrm>
          <a:custGeom>
            <a:avLst/>
            <a:gdLst/>
            <a:ahLst/>
            <a:cxnLst/>
            <a:rect l="l" t="t" r="r" b="b"/>
            <a:pathLst>
              <a:path h="288531">
                <a:moveTo>
                  <a:pt x="0" y="288531"/>
                </a:moveTo>
                <a:lnTo>
                  <a:pt x="0" y="0"/>
                </a:lnTo>
              </a:path>
            </a:pathLst>
          </a:custGeom>
          <a:ln w="12700">
            <a:solidFill>
              <a:srgbClr val="000000"/>
            </a:solidFill>
          </a:ln>
        </p:spPr>
        <p:txBody>
          <a:bodyPr wrap="square" lIns="0" tIns="0" rIns="0" bIns="0" rtlCol="0" anchor="ctr">
            <a:noAutofit/>
          </a:bodyPr>
          <a:lstStyle/>
          <a:p>
            <a:pPr algn="ctr"/>
            <a:endParaRPr dirty="0"/>
          </a:p>
        </p:txBody>
      </p:sp>
      <p:sp>
        <p:nvSpPr>
          <p:cNvPr id="87" name="object 87"/>
          <p:cNvSpPr/>
          <p:nvPr/>
        </p:nvSpPr>
        <p:spPr>
          <a:xfrm>
            <a:off x="492700" y="5164458"/>
            <a:ext cx="1444104" cy="0"/>
          </a:xfrm>
          <a:custGeom>
            <a:avLst/>
            <a:gdLst/>
            <a:ahLst/>
            <a:cxnLst/>
            <a:rect l="l" t="t" r="r" b="b"/>
            <a:pathLst>
              <a:path w="1444104">
                <a:moveTo>
                  <a:pt x="0" y="0"/>
                </a:moveTo>
                <a:lnTo>
                  <a:pt x="1444104" y="0"/>
                </a:lnTo>
              </a:path>
            </a:pathLst>
          </a:custGeom>
          <a:ln w="9525">
            <a:solidFill>
              <a:srgbClr val="000000"/>
            </a:solidFill>
          </a:ln>
        </p:spPr>
        <p:txBody>
          <a:bodyPr wrap="square" lIns="0" tIns="0" rIns="0" bIns="0" rtlCol="0">
            <a:noAutofit/>
          </a:bodyPr>
          <a:lstStyle/>
          <a:p>
            <a:endParaRPr dirty="0"/>
          </a:p>
        </p:txBody>
      </p:sp>
      <p:sp>
        <p:nvSpPr>
          <p:cNvPr id="88" name="object 88"/>
          <p:cNvSpPr/>
          <p:nvPr/>
        </p:nvSpPr>
        <p:spPr>
          <a:xfrm>
            <a:off x="497462" y="5169222"/>
            <a:ext cx="0" cy="276885"/>
          </a:xfrm>
          <a:custGeom>
            <a:avLst/>
            <a:gdLst/>
            <a:ahLst/>
            <a:cxnLst/>
            <a:rect l="l" t="t" r="r" b="b"/>
            <a:pathLst>
              <a:path h="276885">
                <a:moveTo>
                  <a:pt x="0" y="276885"/>
                </a:moveTo>
                <a:lnTo>
                  <a:pt x="0" y="0"/>
                </a:lnTo>
              </a:path>
            </a:pathLst>
          </a:custGeom>
          <a:ln w="9525">
            <a:solidFill>
              <a:srgbClr val="000000"/>
            </a:solidFill>
          </a:ln>
        </p:spPr>
        <p:txBody>
          <a:bodyPr wrap="square" lIns="0" tIns="0" rIns="0" bIns="0" rtlCol="0">
            <a:noAutofit/>
          </a:bodyPr>
          <a:lstStyle/>
          <a:p>
            <a:endParaRPr dirty="0"/>
          </a:p>
        </p:txBody>
      </p:sp>
      <p:sp>
        <p:nvSpPr>
          <p:cNvPr id="89" name="object 89"/>
          <p:cNvSpPr/>
          <p:nvPr/>
        </p:nvSpPr>
        <p:spPr>
          <a:xfrm>
            <a:off x="1936800" y="5164458"/>
            <a:ext cx="1303197" cy="0"/>
          </a:xfrm>
          <a:custGeom>
            <a:avLst/>
            <a:gdLst/>
            <a:ahLst/>
            <a:cxnLst/>
            <a:rect l="l" t="t" r="r" b="b"/>
            <a:pathLst>
              <a:path w="1303197">
                <a:moveTo>
                  <a:pt x="0" y="0"/>
                </a:moveTo>
                <a:lnTo>
                  <a:pt x="1303197" y="0"/>
                </a:lnTo>
              </a:path>
            </a:pathLst>
          </a:custGeom>
          <a:ln w="9525">
            <a:solidFill>
              <a:srgbClr val="000000"/>
            </a:solidFill>
          </a:ln>
        </p:spPr>
        <p:txBody>
          <a:bodyPr wrap="square" lIns="0" tIns="0" rIns="0" bIns="0" rtlCol="0">
            <a:noAutofit/>
          </a:bodyPr>
          <a:lstStyle/>
          <a:p>
            <a:endParaRPr dirty="0"/>
          </a:p>
        </p:txBody>
      </p:sp>
      <p:sp>
        <p:nvSpPr>
          <p:cNvPr id="90" name="object 90"/>
          <p:cNvSpPr/>
          <p:nvPr/>
        </p:nvSpPr>
        <p:spPr>
          <a:xfrm>
            <a:off x="3239999" y="5164458"/>
            <a:ext cx="1691995" cy="0"/>
          </a:xfrm>
          <a:custGeom>
            <a:avLst/>
            <a:gdLst/>
            <a:ahLst/>
            <a:cxnLst/>
            <a:rect l="l" t="t" r="r" b="b"/>
            <a:pathLst>
              <a:path w="1691995">
                <a:moveTo>
                  <a:pt x="0" y="0"/>
                </a:moveTo>
                <a:lnTo>
                  <a:pt x="1691995" y="0"/>
                </a:lnTo>
              </a:path>
            </a:pathLst>
          </a:custGeom>
          <a:ln w="9525">
            <a:solidFill>
              <a:srgbClr val="000000"/>
            </a:solidFill>
          </a:ln>
        </p:spPr>
        <p:txBody>
          <a:bodyPr wrap="square" lIns="0" tIns="0" rIns="0" bIns="0" rtlCol="0">
            <a:noAutofit/>
          </a:bodyPr>
          <a:lstStyle/>
          <a:p>
            <a:endParaRPr dirty="0"/>
          </a:p>
        </p:txBody>
      </p:sp>
      <p:sp>
        <p:nvSpPr>
          <p:cNvPr id="91" name="object 91"/>
          <p:cNvSpPr/>
          <p:nvPr/>
        </p:nvSpPr>
        <p:spPr>
          <a:xfrm>
            <a:off x="4927238" y="5169222"/>
            <a:ext cx="0" cy="276885"/>
          </a:xfrm>
          <a:custGeom>
            <a:avLst/>
            <a:gdLst/>
            <a:ahLst/>
            <a:cxnLst/>
            <a:rect l="l" t="t" r="r" b="b"/>
            <a:pathLst>
              <a:path h="276885">
                <a:moveTo>
                  <a:pt x="0" y="276885"/>
                </a:moveTo>
                <a:lnTo>
                  <a:pt x="0" y="0"/>
                </a:lnTo>
              </a:path>
            </a:pathLst>
          </a:custGeom>
          <a:ln w="9525">
            <a:solidFill>
              <a:srgbClr val="000000"/>
            </a:solidFill>
          </a:ln>
        </p:spPr>
        <p:txBody>
          <a:bodyPr wrap="square" lIns="0" tIns="0" rIns="0" bIns="0" rtlCol="0">
            <a:noAutofit/>
          </a:bodyPr>
          <a:lstStyle/>
          <a:p>
            <a:endParaRPr dirty="0"/>
          </a:p>
        </p:txBody>
      </p:sp>
      <p:sp>
        <p:nvSpPr>
          <p:cNvPr id="92" name="object 92"/>
          <p:cNvSpPr/>
          <p:nvPr/>
        </p:nvSpPr>
        <p:spPr>
          <a:xfrm>
            <a:off x="497462" y="5446107"/>
            <a:ext cx="0" cy="309600"/>
          </a:xfrm>
          <a:custGeom>
            <a:avLst/>
            <a:gdLst/>
            <a:ahLst/>
            <a:cxnLst/>
            <a:rect l="l" t="t" r="r" b="b"/>
            <a:pathLst>
              <a:path h="309600">
                <a:moveTo>
                  <a:pt x="0" y="309600"/>
                </a:moveTo>
                <a:lnTo>
                  <a:pt x="0" y="0"/>
                </a:lnTo>
              </a:path>
            </a:pathLst>
          </a:custGeom>
          <a:ln w="9525">
            <a:solidFill>
              <a:srgbClr val="000000"/>
            </a:solidFill>
          </a:ln>
        </p:spPr>
        <p:txBody>
          <a:bodyPr wrap="square" lIns="0" tIns="0" rIns="0" bIns="0" rtlCol="0">
            <a:noAutofit/>
          </a:bodyPr>
          <a:lstStyle/>
          <a:p>
            <a:endParaRPr dirty="0"/>
          </a:p>
        </p:txBody>
      </p:sp>
      <p:sp>
        <p:nvSpPr>
          <p:cNvPr id="93" name="object 93"/>
          <p:cNvSpPr/>
          <p:nvPr/>
        </p:nvSpPr>
        <p:spPr>
          <a:xfrm>
            <a:off x="4927238" y="5446107"/>
            <a:ext cx="0" cy="309600"/>
          </a:xfrm>
          <a:custGeom>
            <a:avLst/>
            <a:gdLst/>
            <a:ahLst/>
            <a:cxnLst/>
            <a:rect l="l" t="t" r="r" b="b"/>
            <a:pathLst>
              <a:path h="309600">
                <a:moveTo>
                  <a:pt x="0" y="309600"/>
                </a:moveTo>
                <a:lnTo>
                  <a:pt x="0" y="0"/>
                </a:lnTo>
              </a:path>
            </a:pathLst>
          </a:custGeom>
          <a:ln w="9525">
            <a:solidFill>
              <a:srgbClr val="000000"/>
            </a:solidFill>
          </a:ln>
        </p:spPr>
        <p:txBody>
          <a:bodyPr wrap="square" lIns="0" tIns="0" rIns="0" bIns="0" rtlCol="0">
            <a:noAutofit/>
          </a:bodyPr>
          <a:lstStyle/>
          <a:p>
            <a:endParaRPr dirty="0"/>
          </a:p>
        </p:txBody>
      </p:sp>
      <p:sp>
        <p:nvSpPr>
          <p:cNvPr id="94" name="object 94"/>
          <p:cNvSpPr/>
          <p:nvPr/>
        </p:nvSpPr>
        <p:spPr>
          <a:xfrm>
            <a:off x="497462" y="5755708"/>
            <a:ext cx="0" cy="302399"/>
          </a:xfrm>
          <a:custGeom>
            <a:avLst/>
            <a:gdLst/>
            <a:ahLst/>
            <a:cxnLst/>
            <a:rect l="l" t="t" r="r" b="b"/>
            <a:pathLst>
              <a:path h="302399">
                <a:moveTo>
                  <a:pt x="0" y="302399"/>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95" name="object 95"/>
          <p:cNvSpPr/>
          <p:nvPr/>
        </p:nvSpPr>
        <p:spPr>
          <a:xfrm>
            <a:off x="4927238" y="5755708"/>
            <a:ext cx="0" cy="302399"/>
          </a:xfrm>
          <a:custGeom>
            <a:avLst/>
            <a:gdLst/>
            <a:ahLst/>
            <a:cxnLst/>
            <a:rect l="l" t="t" r="r" b="b"/>
            <a:pathLst>
              <a:path h="302399">
                <a:moveTo>
                  <a:pt x="0" y="302399"/>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96" name="object 96"/>
          <p:cNvSpPr/>
          <p:nvPr/>
        </p:nvSpPr>
        <p:spPr>
          <a:xfrm>
            <a:off x="497462" y="6058107"/>
            <a:ext cx="0" cy="316801"/>
          </a:xfrm>
          <a:custGeom>
            <a:avLst/>
            <a:gdLst/>
            <a:ahLst/>
            <a:cxnLst/>
            <a:rect l="l" t="t" r="r" b="b"/>
            <a:pathLst>
              <a:path h="316801">
                <a:moveTo>
                  <a:pt x="0" y="316801"/>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97" name="object 97"/>
          <p:cNvSpPr/>
          <p:nvPr/>
        </p:nvSpPr>
        <p:spPr>
          <a:xfrm>
            <a:off x="4927238" y="6058107"/>
            <a:ext cx="0" cy="316801"/>
          </a:xfrm>
          <a:custGeom>
            <a:avLst/>
            <a:gdLst/>
            <a:ahLst/>
            <a:cxnLst/>
            <a:rect l="l" t="t" r="r" b="b"/>
            <a:pathLst>
              <a:path h="316801">
                <a:moveTo>
                  <a:pt x="0" y="316801"/>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98" name="object 98"/>
          <p:cNvSpPr/>
          <p:nvPr/>
        </p:nvSpPr>
        <p:spPr>
          <a:xfrm>
            <a:off x="497462" y="6374909"/>
            <a:ext cx="0" cy="287997"/>
          </a:xfrm>
          <a:custGeom>
            <a:avLst/>
            <a:gdLst/>
            <a:ahLst/>
            <a:cxnLst/>
            <a:rect l="l" t="t" r="r" b="b"/>
            <a:pathLst>
              <a:path h="287997">
                <a:moveTo>
                  <a:pt x="0" y="287997"/>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99" name="object 99"/>
          <p:cNvSpPr/>
          <p:nvPr/>
        </p:nvSpPr>
        <p:spPr>
          <a:xfrm>
            <a:off x="4927238" y="6374909"/>
            <a:ext cx="0" cy="287997"/>
          </a:xfrm>
          <a:custGeom>
            <a:avLst/>
            <a:gdLst/>
            <a:ahLst/>
            <a:cxnLst/>
            <a:rect l="l" t="t" r="r" b="b"/>
            <a:pathLst>
              <a:path h="287997">
                <a:moveTo>
                  <a:pt x="0" y="287997"/>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100" name="object 100"/>
          <p:cNvSpPr/>
          <p:nvPr/>
        </p:nvSpPr>
        <p:spPr>
          <a:xfrm>
            <a:off x="497462" y="6662914"/>
            <a:ext cx="0" cy="313194"/>
          </a:xfrm>
          <a:custGeom>
            <a:avLst/>
            <a:gdLst/>
            <a:ahLst/>
            <a:cxnLst/>
            <a:rect l="l" t="t" r="r" b="b"/>
            <a:pathLst>
              <a:path h="313194">
                <a:moveTo>
                  <a:pt x="0" y="313194"/>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101" name="object 101"/>
          <p:cNvSpPr/>
          <p:nvPr/>
        </p:nvSpPr>
        <p:spPr>
          <a:xfrm>
            <a:off x="4927238" y="6662914"/>
            <a:ext cx="0" cy="313194"/>
          </a:xfrm>
          <a:custGeom>
            <a:avLst/>
            <a:gdLst/>
            <a:ahLst/>
            <a:cxnLst/>
            <a:rect l="l" t="t" r="r" b="b"/>
            <a:pathLst>
              <a:path h="313194">
                <a:moveTo>
                  <a:pt x="0" y="313194"/>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102" name="object 102"/>
          <p:cNvSpPr/>
          <p:nvPr/>
        </p:nvSpPr>
        <p:spPr>
          <a:xfrm>
            <a:off x="497462" y="6976113"/>
            <a:ext cx="0" cy="294881"/>
          </a:xfrm>
          <a:custGeom>
            <a:avLst/>
            <a:gdLst/>
            <a:ahLst/>
            <a:cxnLst/>
            <a:rect l="l" t="t" r="r" b="b"/>
            <a:pathLst>
              <a:path h="294881">
                <a:moveTo>
                  <a:pt x="0" y="294881"/>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103" name="object 103"/>
          <p:cNvSpPr/>
          <p:nvPr/>
        </p:nvSpPr>
        <p:spPr>
          <a:xfrm>
            <a:off x="4927238" y="6976113"/>
            <a:ext cx="0" cy="294881"/>
          </a:xfrm>
          <a:custGeom>
            <a:avLst/>
            <a:gdLst/>
            <a:ahLst/>
            <a:cxnLst/>
            <a:rect l="l" t="t" r="r" b="b"/>
            <a:pathLst>
              <a:path h="294881">
                <a:moveTo>
                  <a:pt x="0" y="294881"/>
                </a:moveTo>
                <a:lnTo>
                  <a:pt x="0" y="0"/>
                </a:lnTo>
              </a:path>
            </a:pathLst>
          </a:custGeom>
          <a:ln w="9525">
            <a:solidFill>
              <a:srgbClr val="000000"/>
            </a:solidFill>
          </a:ln>
        </p:spPr>
        <p:txBody>
          <a:bodyPr wrap="square" lIns="0" tIns="0" rIns="0" bIns="0" rtlCol="0" anchor="ctr">
            <a:noAutofit/>
          </a:bodyPr>
          <a:lstStyle/>
          <a:p>
            <a:pPr algn="ctr"/>
            <a:endParaRPr dirty="0"/>
          </a:p>
        </p:txBody>
      </p:sp>
      <p:sp>
        <p:nvSpPr>
          <p:cNvPr id="104" name="object 104"/>
          <p:cNvSpPr/>
          <p:nvPr/>
        </p:nvSpPr>
        <p:spPr>
          <a:xfrm>
            <a:off x="492700" y="7275757"/>
            <a:ext cx="1444104" cy="0"/>
          </a:xfrm>
          <a:custGeom>
            <a:avLst/>
            <a:gdLst/>
            <a:ahLst/>
            <a:cxnLst/>
            <a:rect l="l" t="t" r="r" b="b"/>
            <a:pathLst>
              <a:path w="1444104">
                <a:moveTo>
                  <a:pt x="0" y="0"/>
                </a:moveTo>
                <a:lnTo>
                  <a:pt x="1444104" y="0"/>
                </a:lnTo>
              </a:path>
            </a:pathLst>
          </a:custGeom>
          <a:ln w="9525">
            <a:solidFill>
              <a:srgbClr val="000000"/>
            </a:solidFill>
          </a:ln>
        </p:spPr>
        <p:txBody>
          <a:bodyPr wrap="square" lIns="0" tIns="0" rIns="0" bIns="0" rtlCol="0" anchor="ctr">
            <a:noAutofit/>
          </a:bodyPr>
          <a:lstStyle/>
          <a:p>
            <a:pPr algn="ctr"/>
            <a:endParaRPr dirty="0"/>
          </a:p>
        </p:txBody>
      </p:sp>
      <p:sp>
        <p:nvSpPr>
          <p:cNvPr id="105" name="object 105"/>
          <p:cNvSpPr/>
          <p:nvPr/>
        </p:nvSpPr>
        <p:spPr>
          <a:xfrm>
            <a:off x="1936800" y="7275757"/>
            <a:ext cx="1303197" cy="0"/>
          </a:xfrm>
          <a:custGeom>
            <a:avLst/>
            <a:gdLst/>
            <a:ahLst/>
            <a:cxnLst/>
            <a:rect l="l" t="t" r="r" b="b"/>
            <a:pathLst>
              <a:path w="1303197">
                <a:moveTo>
                  <a:pt x="0" y="0"/>
                </a:moveTo>
                <a:lnTo>
                  <a:pt x="1303197" y="0"/>
                </a:lnTo>
              </a:path>
            </a:pathLst>
          </a:custGeom>
          <a:ln w="9525">
            <a:solidFill>
              <a:srgbClr val="000000"/>
            </a:solidFill>
          </a:ln>
        </p:spPr>
        <p:txBody>
          <a:bodyPr wrap="square" lIns="0" tIns="0" rIns="0" bIns="0" rtlCol="0" anchor="ctr">
            <a:noAutofit/>
          </a:bodyPr>
          <a:lstStyle/>
          <a:p>
            <a:pPr algn="ctr"/>
            <a:endParaRPr dirty="0"/>
          </a:p>
        </p:txBody>
      </p:sp>
      <p:sp>
        <p:nvSpPr>
          <p:cNvPr id="106" name="object 106"/>
          <p:cNvSpPr/>
          <p:nvPr/>
        </p:nvSpPr>
        <p:spPr>
          <a:xfrm>
            <a:off x="3239999" y="7275757"/>
            <a:ext cx="1691995" cy="0"/>
          </a:xfrm>
          <a:custGeom>
            <a:avLst/>
            <a:gdLst/>
            <a:ahLst/>
            <a:cxnLst/>
            <a:rect l="l" t="t" r="r" b="b"/>
            <a:pathLst>
              <a:path w="1691995">
                <a:moveTo>
                  <a:pt x="0" y="0"/>
                </a:moveTo>
                <a:lnTo>
                  <a:pt x="1691995" y="0"/>
                </a:lnTo>
              </a:path>
            </a:pathLst>
          </a:custGeom>
          <a:ln w="9525">
            <a:solidFill>
              <a:srgbClr val="000000"/>
            </a:solidFill>
          </a:ln>
        </p:spPr>
        <p:txBody>
          <a:bodyPr wrap="square" lIns="0" tIns="0" rIns="0" bIns="0" rtlCol="0" anchor="ctr">
            <a:noAutofit/>
          </a:bodyPr>
          <a:lstStyle/>
          <a:p>
            <a:pPr algn="ctr"/>
            <a:endParaRPr dirty="0"/>
          </a:p>
        </p:txBody>
      </p:sp>
      <p:sp>
        <p:nvSpPr>
          <p:cNvPr id="38" name="object 38"/>
          <p:cNvSpPr/>
          <p:nvPr/>
        </p:nvSpPr>
        <p:spPr>
          <a:xfrm>
            <a:off x="368529" y="10668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dirty="0"/>
          </a:p>
        </p:txBody>
      </p:sp>
      <p:sp>
        <p:nvSpPr>
          <p:cNvPr id="39" name="object 39"/>
          <p:cNvSpPr/>
          <p:nvPr/>
        </p:nvSpPr>
        <p:spPr>
          <a:xfrm>
            <a:off x="366350" y="1256217"/>
            <a:ext cx="0" cy="976426"/>
          </a:xfrm>
          <a:custGeom>
            <a:avLst/>
            <a:gdLst/>
            <a:ahLst/>
            <a:cxnLst/>
            <a:rect l="l" t="t" r="r" b="b"/>
            <a:pathLst>
              <a:path h="976426">
                <a:moveTo>
                  <a:pt x="0" y="0"/>
                </a:moveTo>
                <a:lnTo>
                  <a:pt x="0" y="976426"/>
                </a:lnTo>
              </a:path>
            </a:pathLst>
          </a:custGeom>
          <a:ln w="12700">
            <a:solidFill>
              <a:srgbClr val="00C0F3"/>
            </a:solidFill>
            <a:prstDash val="dash"/>
          </a:ln>
        </p:spPr>
        <p:txBody>
          <a:bodyPr wrap="square" lIns="0" tIns="0" rIns="0" bIns="0" rtlCol="0">
            <a:noAutofit/>
          </a:bodyPr>
          <a:lstStyle/>
          <a:p>
            <a:endParaRPr dirty="0"/>
          </a:p>
        </p:txBody>
      </p:sp>
      <p:sp>
        <p:nvSpPr>
          <p:cNvPr id="40" name="object 40"/>
          <p:cNvSpPr/>
          <p:nvPr/>
        </p:nvSpPr>
        <p:spPr>
          <a:xfrm>
            <a:off x="366346" y="11947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0C0F3"/>
            </a:solidFill>
          </a:ln>
        </p:spPr>
        <p:txBody>
          <a:bodyPr wrap="square" lIns="0" tIns="0" rIns="0" bIns="0" rtlCol="0">
            <a:noAutofit/>
          </a:bodyPr>
          <a:lstStyle/>
          <a:p>
            <a:endParaRPr dirty="0"/>
          </a:p>
        </p:txBody>
      </p:sp>
      <p:sp>
        <p:nvSpPr>
          <p:cNvPr id="41" name="object 41"/>
          <p:cNvSpPr/>
          <p:nvPr/>
        </p:nvSpPr>
        <p:spPr>
          <a:xfrm>
            <a:off x="372531" y="23051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dirty="0"/>
          </a:p>
        </p:txBody>
      </p:sp>
      <p:sp>
        <p:nvSpPr>
          <p:cNvPr id="42" name="object 42"/>
          <p:cNvSpPr/>
          <p:nvPr/>
        </p:nvSpPr>
        <p:spPr>
          <a:xfrm>
            <a:off x="366346" y="22449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0C0F3"/>
            </a:solidFill>
          </a:ln>
        </p:spPr>
        <p:txBody>
          <a:bodyPr wrap="square" lIns="0" tIns="0" rIns="0" bIns="0" rtlCol="0">
            <a:noAutofit/>
          </a:bodyPr>
          <a:lstStyle/>
          <a:p>
            <a:endParaRPr dirty="0"/>
          </a:p>
        </p:txBody>
      </p:sp>
      <p:sp>
        <p:nvSpPr>
          <p:cNvPr id="43" name="object 43"/>
          <p:cNvSpPr/>
          <p:nvPr/>
        </p:nvSpPr>
        <p:spPr>
          <a:xfrm>
            <a:off x="562993" y="2415947"/>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dirty="0"/>
          </a:p>
        </p:txBody>
      </p:sp>
      <p:sp>
        <p:nvSpPr>
          <p:cNvPr id="44" name="object 44"/>
          <p:cNvSpPr/>
          <p:nvPr/>
        </p:nvSpPr>
        <p:spPr>
          <a:xfrm>
            <a:off x="500484" y="2415178"/>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dirty="0"/>
          </a:p>
        </p:txBody>
      </p:sp>
      <p:sp>
        <p:nvSpPr>
          <p:cNvPr id="45" name="object 45"/>
          <p:cNvSpPr/>
          <p:nvPr/>
        </p:nvSpPr>
        <p:spPr>
          <a:xfrm>
            <a:off x="4922859" y="22936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dirty="0"/>
          </a:p>
        </p:txBody>
      </p:sp>
      <p:sp>
        <p:nvSpPr>
          <p:cNvPr id="46" name="object 46"/>
          <p:cNvSpPr/>
          <p:nvPr/>
        </p:nvSpPr>
        <p:spPr>
          <a:xfrm>
            <a:off x="4862273" y="2414416"/>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dirty="0"/>
          </a:p>
        </p:txBody>
      </p:sp>
      <p:sp>
        <p:nvSpPr>
          <p:cNvPr id="47" name="object 47"/>
          <p:cNvSpPr/>
          <p:nvPr/>
        </p:nvSpPr>
        <p:spPr>
          <a:xfrm>
            <a:off x="5033650" y="1243949"/>
            <a:ext cx="0" cy="976426"/>
          </a:xfrm>
          <a:custGeom>
            <a:avLst/>
            <a:gdLst/>
            <a:ahLst/>
            <a:cxnLst/>
            <a:rect l="l" t="t" r="r" b="b"/>
            <a:pathLst>
              <a:path h="976426">
                <a:moveTo>
                  <a:pt x="0" y="976426"/>
                </a:moveTo>
                <a:lnTo>
                  <a:pt x="0" y="0"/>
                </a:lnTo>
              </a:path>
            </a:pathLst>
          </a:custGeom>
          <a:ln w="12700">
            <a:solidFill>
              <a:srgbClr val="00C0F3"/>
            </a:solidFill>
            <a:prstDash val="dash"/>
          </a:ln>
        </p:spPr>
        <p:txBody>
          <a:bodyPr wrap="square" lIns="0" tIns="0" rIns="0" bIns="0" rtlCol="0">
            <a:noAutofit/>
          </a:bodyPr>
          <a:lstStyle/>
          <a:p>
            <a:endParaRPr dirty="0"/>
          </a:p>
        </p:txBody>
      </p:sp>
      <p:sp>
        <p:nvSpPr>
          <p:cNvPr id="48" name="object 48"/>
          <p:cNvSpPr/>
          <p:nvPr/>
        </p:nvSpPr>
        <p:spPr>
          <a:xfrm>
            <a:off x="5032872" y="22449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0C0F3"/>
            </a:solidFill>
          </a:ln>
        </p:spPr>
        <p:txBody>
          <a:bodyPr wrap="square" lIns="0" tIns="0" rIns="0" bIns="0" rtlCol="0">
            <a:noAutofit/>
          </a:bodyPr>
          <a:lstStyle/>
          <a:p>
            <a:endParaRPr dirty="0"/>
          </a:p>
        </p:txBody>
      </p:sp>
      <p:sp>
        <p:nvSpPr>
          <p:cNvPr id="49" name="object 49"/>
          <p:cNvSpPr/>
          <p:nvPr/>
        </p:nvSpPr>
        <p:spPr>
          <a:xfrm>
            <a:off x="4911365" y="10628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dirty="0"/>
          </a:p>
        </p:txBody>
      </p:sp>
      <p:sp>
        <p:nvSpPr>
          <p:cNvPr id="50" name="object 50"/>
          <p:cNvSpPr/>
          <p:nvPr/>
        </p:nvSpPr>
        <p:spPr>
          <a:xfrm>
            <a:off x="5032123" y="1194835"/>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0C0F3"/>
            </a:solidFill>
          </a:ln>
        </p:spPr>
        <p:txBody>
          <a:bodyPr wrap="square" lIns="0" tIns="0" rIns="0" bIns="0" rtlCol="0">
            <a:noAutofit/>
          </a:bodyPr>
          <a:lstStyle/>
          <a:p>
            <a:endParaRPr dirty="0"/>
          </a:p>
        </p:txBody>
      </p:sp>
      <p:sp>
        <p:nvSpPr>
          <p:cNvPr id="51" name="object 51"/>
          <p:cNvSpPr/>
          <p:nvPr/>
        </p:nvSpPr>
        <p:spPr>
          <a:xfrm>
            <a:off x="550363" y="1060646"/>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dirty="0"/>
          </a:p>
        </p:txBody>
      </p:sp>
      <p:sp>
        <p:nvSpPr>
          <p:cNvPr id="52" name="object 52"/>
          <p:cNvSpPr/>
          <p:nvPr/>
        </p:nvSpPr>
        <p:spPr>
          <a:xfrm>
            <a:off x="4862273" y="10606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dirty="0"/>
          </a:p>
        </p:txBody>
      </p:sp>
      <p:sp>
        <p:nvSpPr>
          <p:cNvPr id="53" name="object 53"/>
          <p:cNvSpPr/>
          <p:nvPr/>
        </p:nvSpPr>
        <p:spPr>
          <a:xfrm>
            <a:off x="500534" y="10606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dirty="0"/>
          </a:p>
        </p:txBody>
      </p:sp>
      <p:sp>
        <p:nvSpPr>
          <p:cNvPr id="35" name="object 35"/>
          <p:cNvSpPr txBox="1"/>
          <p:nvPr/>
        </p:nvSpPr>
        <p:spPr>
          <a:xfrm>
            <a:off x="437300" y="1104900"/>
            <a:ext cx="4517453" cy="457199"/>
          </a:xfrm>
          <a:prstGeom prst="rect">
            <a:avLst/>
          </a:prstGeom>
        </p:spPr>
        <p:txBody>
          <a:bodyPr wrap="square" lIns="0" tIns="7302" rIns="0" bIns="0" rtlCol="0">
            <a:noAutofit/>
          </a:bodyPr>
          <a:lstStyle/>
          <a:p>
            <a:pPr marL="12700" algn="just"/>
            <a:r>
              <a:rPr lang="es-ES" sz="1000" dirty="0">
                <a:latin typeface="Malgun Gothic"/>
                <a:cs typeface="Malgun Gothic"/>
              </a:rPr>
              <a:t>Bienaventurado el varón que no anduvo en consejo de malos, Ni estuvo en camino de pecadores, Ni en silla de escarnecedores se ha sentado; Sino que en la ley de Jehová está su delicia, Y en su ley medita de día y de noche.</a:t>
            </a:r>
            <a:r>
              <a:rPr sz="1000" dirty="0">
                <a:latin typeface="Malgun Gothic"/>
                <a:cs typeface="Malgun Gothic"/>
              </a:rPr>
              <a:t> (</a:t>
            </a:r>
            <a:r>
              <a:rPr lang="es-ES" sz="1000" dirty="0">
                <a:latin typeface="Malgun Gothic"/>
                <a:cs typeface="Malgun Gothic"/>
              </a:rPr>
              <a:t>Sal</a:t>
            </a:r>
            <a:r>
              <a:rPr sz="1000" dirty="0">
                <a:latin typeface="Malgun Gothic"/>
                <a:cs typeface="Malgun Gothic"/>
              </a:rPr>
              <a:t> 1:1~2)</a:t>
            </a:r>
          </a:p>
        </p:txBody>
      </p:sp>
      <p:sp>
        <p:nvSpPr>
          <p:cNvPr id="34" name="object 34"/>
          <p:cNvSpPr txBox="1"/>
          <p:nvPr/>
        </p:nvSpPr>
        <p:spPr>
          <a:xfrm>
            <a:off x="437300" y="1759915"/>
            <a:ext cx="4517453" cy="487985"/>
          </a:xfrm>
          <a:prstGeom prst="rect">
            <a:avLst/>
          </a:prstGeom>
        </p:spPr>
        <p:txBody>
          <a:bodyPr wrap="square" lIns="0" tIns="7302" rIns="0" bIns="0" rtlCol="0">
            <a:noAutofit/>
          </a:bodyPr>
          <a:lstStyle/>
          <a:p>
            <a:pPr marL="12700" marR="0" algn="just"/>
            <a:r>
              <a:rPr sz="1000" dirty="0">
                <a:latin typeface="Malgun Gothic"/>
                <a:cs typeface="Malgun Gothic"/>
              </a:rPr>
              <a:t>Blessed is the man Who walks not in the counsel of the ungodly, Nor stands</a:t>
            </a:r>
            <a:r>
              <a:rPr lang="es-ES" sz="1000" dirty="0">
                <a:latin typeface="Malgun Gothic"/>
                <a:cs typeface="Malgun Gothic"/>
              </a:rPr>
              <a:t> </a:t>
            </a:r>
            <a:r>
              <a:rPr sz="1000" dirty="0">
                <a:latin typeface="Malgun Gothic"/>
                <a:cs typeface="Malgun Gothic"/>
              </a:rPr>
              <a:t>in the path of sinners, Nor sits in the seat of the scornful; But his delight is in</a:t>
            </a:r>
            <a:r>
              <a:rPr lang="es-ES" sz="1000" dirty="0">
                <a:latin typeface="Malgun Gothic"/>
                <a:cs typeface="Malgun Gothic"/>
              </a:rPr>
              <a:t> </a:t>
            </a:r>
            <a:r>
              <a:rPr sz="1000" dirty="0">
                <a:latin typeface="Malgun Gothic"/>
                <a:cs typeface="Malgun Gothic"/>
              </a:rPr>
              <a:t>the law of the LORD, And in His law he meditates day and night</a:t>
            </a:r>
            <a:r>
              <a:rPr lang="es-ES" sz="1000" dirty="0">
                <a:latin typeface="Malgun Gothic"/>
                <a:cs typeface="Malgun Gothic"/>
              </a:rPr>
              <a:t>         </a:t>
            </a:r>
            <a:r>
              <a:rPr sz="1000" dirty="0">
                <a:latin typeface="Malgun Gothic"/>
                <a:cs typeface="Malgun Gothic"/>
              </a:rPr>
              <a:t> (Ps 1:1~2)</a:t>
            </a:r>
          </a:p>
        </p:txBody>
      </p:sp>
      <p:sp>
        <p:nvSpPr>
          <p:cNvPr id="33" name="object 33"/>
          <p:cNvSpPr txBox="1"/>
          <p:nvPr/>
        </p:nvSpPr>
        <p:spPr>
          <a:xfrm>
            <a:off x="534179" y="26609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dirty="0">
              <a:latin typeface="Impact"/>
              <a:cs typeface="Impact"/>
            </a:endParaRPr>
          </a:p>
        </p:txBody>
      </p:sp>
      <p:sp>
        <p:nvSpPr>
          <p:cNvPr id="32" name="object 32"/>
          <p:cNvSpPr txBox="1"/>
          <p:nvPr/>
        </p:nvSpPr>
        <p:spPr>
          <a:xfrm>
            <a:off x="808099" y="2660764"/>
            <a:ext cx="2912160" cy="139700"/>
          </a:xfrm>
          <a:prstGeom prst="rect">
            <a:avLst/>
          </a:prstGeom>
        </p:spPr>
        <p:txBody>
          <a:bodyPr wrap="square" lIns="0" tIns="6635" rIns="0" bIns="0" rtlCol="0">
            <a:noAutofit/>
          </a:bodyPr>
          <a:lstStyle/>
          <a:p>
            <a:pPr marL="12700" algn="just"/>
            <a:r>
              <a:rPr lang="es-ES" sz="900" dirty="0">
                <a:latin typeface="Malgun Gothic"/>
                <a:cs typeface="Malgun Gothic"/>
              </a:rPr>
              <a:t>Subraya las palabras o frases clave en la Palabra.</a:t>
            </a:r>
            <a:endParaRPr sz="900" dirty="0">
              <a:latin typeface="Malgun Gothic"/>
              <a:cs typeface="Malgun Gothic"/>
            </a:endParaRPr>
          </a:p>
        </p:txBody>
      </p:sp>
      <p:sp>
        <p:nvSpPr>
          <p:cNvPr id="31" name="object 31"/>
          <p:cNvSpPr txBox="1"/>
          <p:nvPr/>
        </p:nvSpPr>
        <p:spPr>
          <a:xfrm>
            <a:off x="534179" y="31248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dirty="0">
              <a:latin typeface="Impact"/>
              <a:cs typeface="Impact"/>
            </a:endParaRPr>
          </a:p>
        </p:txBody>
      </p:sp>
      <p:sp>
        <p:nvSpPr>
          <p:cNvPr id="30" name="object 30"/>
          <p:cNvSpPr txBox="1"/>
          <p:nvPr/>
        </p:nvSpPr>
        <p:spPr>
          <a:xfrm>
            <a:off x="808098" y="3124762"/>
            <a:ext cx="4028908" cy="168451"/>
          </a:xfrm>
          <a:prstGeom prst="rect">
            <a:avLst/>
          </a:prstGeom>
        </p:spPr>
        <p:txBody>
          <a:bodyPr wrap="square" lIns="0" tIns="6635" rIns="0" bIns="0" rtlCol="0">
            <a:noAutofit/>
          </a:bodyPr>
          <a:lstStyle/>
          <a:p>
            <a:pPr marL="12700" algn="just"/>
            <a:r>
              <a:rPr lang="es-ES" sz="900" dirty="0">
                <a:latin typeface="Malgun Gothic"/>
                <a:cs typeface="Malgun Gothic"/>
              </a:rPr>
              <a:t>¿Qué bendición vendrá a los que aman y meditan en la Palabra (Jer 17:8)?</a:t>
            </a:r>
            <a:endParaRPr sz="900" dirty="0">
              <a:latin typeface="Malgun Gothic"/>
              <a:cs typeface="Malgun Gothic"/>
            </a:endParaRPr>
          </a:p>
        </p:txBody>
      </p:sp>
      <p:sp>
        <p:nvSpPr>
          <p:cNvPr id="27" name="object 27"/>
          <p:cNvSpPr txBox="1"/>
          <p:nvPr/>
        </p:nvSpPr>
        <p:spPr>
          <a:xfrm>
            <a:off x="537780" y="46770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dirty="0">
              <a:latin typeface="Impact"/>
              <a:cs typeface="Impact"/>
            </a:endParaRPr>
          </a:p>
        </p:txBody>
      </p:sp>
      <p:sp>
        <p:nvSpPr>
          <p:cNvPr id="26" name="object 26"/>
          <p:cNvSpPr txBox="1"/>
          <p:nvPr/>
        </p:nvSpPr>
        <p:spPr>
          <a:xfrm>
            <a:off x="811700" y="4676863"/>
            <a:ext cx="4137278" cy="169255"/>
          </a:xfrm>
          <a:prstGeom prst="rect">
            <a:avLst/>
          </a:prstGeom>
        </p:spPr>
        <p:txBody>
          <a:bodyPr wrap="square" lIns="0" tIns="6635" rIns="0" bIns="0" rtlCol="0">
            <a:noAutofit/>
          </a:bodyPr>
          <a:lstStyle/>
          <a:p>
            <a:pPr marL="12700" algn="just"/>
            <a:r>
              <a:rPr lang="es-ES" sz="900" dirty="0">
                <a:latin typeface="Malgun Gothic"/>
                <a:cs typeface="Malgun Gothic"/>
              </a:rPr>
              <a:t>El Salmo 19: 7-10 registra la revelación de Dios a través de la Palabra. Completa la siguiente tabla para descubrir cómo es Dios.</a:t>
            </a:r>
            <a:endParaRPr sz="900" dirty="0">
              <a:latin typeface="Malgun Gothic"/>
              <a:cs typeface="Malgun Gothic"/>
            </a:endParaRPr>
          </a:p>
        </p:txBody>
      </p:sp>
      <p:sp>
        <p:nvSpPr>
          <p:cNvPr id="25" name="object 25"/>
          <p:cNvSpPr txBox="1"/>
          <p:nvPr/>
        </p:nvSpPr>
        <p:spPr>
          <a:xfrm>
            <a:off x="1742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14</a:t>
            </a:r>
          </a:p>
        </p:txBody>
      </p:sp>
      <p:sp>
        <p:nvSpPr>
          <p:cNvPr id="24" name="object 24"/>
          <p:cNvSpPr txBox="1"/>
          <p:nvPr/>
        </p:nvSpPr>
        <p:spPr>
          <a:xfrm>
            <a:off x="497462" y="5164455"/>
            <a:ext cx="1439337" cy="281647"/>
          </a:xfrm>
          <a:prstGeom prst="rect">
            <a:avLst/>
          </a:prstGeom>
        </p:spPr>
        <p:txBody>
          <a:bodyPr wrap="square" lIns="0" tIns="10572" rIns="0" bIns="0" rtlCol="0">
            <a:noAutofit/>
          </a:bodyPr>
          <a:lstStyle/>
          <a:p>
            <a:pPr algn="ctr">
              <a:lnSpc>
                <a:spcPts val="1664"/>
              </a:lnSpc>
              <a:tabLst>
                <a:tab pos="0" algn="l"/>
              </a:tabLst>
            </a:pPr>
            <a:r>
              <a:rPr lang="en-US" sz="800" spc="-43" dirty="0">
                <a:solidFill>
                  <a:srgbClr val="FFFFFF"/>
                </a:solidFill>
                <a:latin typeface="Malgun Gothic"/>
                <a:cs typeface="Malgun Gothic"/>
              </a:rPr>
              <a:t>La nomenclatura de la Palabra</a:t>
            </a:r>
          </a:p>
        </p:txBody>
      </p:sp>
      <p:sp>
        <p:nvSpPr>
          <p:cNvPr id="23" name="object 23"/>
          <p:cNvSpPr txBox="1"/>
          <p:nvPr/>
        </p:nvSpPr>
        <p:spPr>
          <a:xfrm>
            <a:off x="1936800" y="5164455"/>
            <a:ext cx="1303199" cy="281647"/>
          </a:xfrm>
          <a:prstGeom prst="rect">
            <a:avLst/>
          </a:prstGeom>
        </p:spPr>
        <p:txBody>
          <a:bodyPr wrap="square" lIns="0" tIns="10572" rIns="0" bIns="0" rtlCol="0">
            <a:noAutofit/>
          </a:bodyPr>
          <a:lstStyle/>
          <a:p>
            <a:pPr algn="ctr">
              <a:lnSpc>
                <a:spcPts val="1664"/>
              </a:lnSpc>
            </a:pPr>
            <a:r>
              <a:rPr lang="en-US" sz="800" spc="-43" dirty="0">
                <a:solidFill>
                  <a:srgbClr val="FFFFFF"/>
                </a:solidFill>
                <a:latin typeface="Malgun Gothic"/>
                <a:cs typeface="Malgun Gothic"/>
              </a:rPr>
              <a:t>La c</a:t>
            </a:r>
            <a:r>
              <a:rPr lang="es-ES" sz="800" spc="-43" dirty="0">
                <a:solidFill>
                  <a:srgbClr val="FFFFFF"/>
                </a:solidFill>
                <a:latin typeface="Malgun Gothic"/>
                <a:cs typeface="Malgun Gothic"/>
              </a:rPr>
              <a:t>aracterística de la Palabra</a:t>
            </a:r>
            <a:endParaRPr lang="en-US" sz="800" spc="-43" dirty="0">
              <a:solidFill>
                <a:srgbClr val="FFFFFF"/>
              </a:solidFill>
              <a:latin typeface="Malgun Gothic"/>
              <a:cs typeface="Malgun Gothic"/>
            </a:endParaRPr>
          </a:p>
        </p:txBody>
      </p:sp>
      <p:sp>
        <p:nvSpPr>
          <p:cNvPr id="22" name="object 22"/>
          <p:cNvSpPr txBox="1"/>
          <p:nvPr/>
        </p:nvSpPr>
        <p:spPr>
          <a:xfrm>
            <a:off x="3239999" y="5164455"/>
            <a:ext cx="1687238" cy="281647"/>
          </a:xfrm>
          <a:prstGeom prst="rect">
            <a:avLst/>
          </a:prstGeom>
        </p:spPr>
        <p:txBody>
          <a:bodyPr wrap="square" lIns="0" tIns="10572" rIns="0" bIns="0" rtlCol="0">
            <a:noAutofit/>
          </a:bodyPr>
          <a:lstStyle/>
          <a:p>
            <a:pPr algn="ctr">
              <a:lnSpc>
                <a:spcPts val="1664"/>
              </a:lnSpc>
            </a:pPr>
            <a:r>
              <a:rPr lang="es-ES" sz="800" spc="-43" dirty="0">
                <a:solidFill>
                  <a:srgbClr val="FFFFFF"/>
                </a:solidFill>
                <a:latin typeface="Malgun Gothic"/>
                <a:cs typeface="Malgun Gothic"/>
              </a:rPr>
              <a:t>El efecto de la Palabra</a:t>
            </a:r>
          </a:p>
        </p:txBody>
      </p:sp>
      <p:sp>
        <p:nvSpPr>
          <p:cNvPr id="21" name="object 21"/>
          <p:cNvSpPr txBox="1"/>
          <p:nvPr/>
        </p:nvSpPr>
        <p:spPr>
          <a:xfrm>
            <a:off x="497462" y="5446102"/>
            <a:ext cx="1439337" cy="309605"/>
          </a:xfrm>
          <a:prstGeom prst="rect">
            <a:avLst/>
          </a:prstGeom>
        </p:spPr>
        <p:txBody>
          <a:bodyPr wrap="square" lIns="0" tIns="3036" rIns="0" bIns="0" rtlCol="0" anchor="ctr">
            <a:noAutofit/>
          </a:bodyPr>
          <a:lstStyle/>
          <a:p>
            <a:pPr algn="ctr">
              <a:lnSpc>
                <a:spcPct val="95825"/>
              </a:lnSpc>
            </a:pPr>
            <a:r>
              <a:rPr lang="es-ES" sz="850" spc="83" dirty="0">
                <a:latin typeface="Times New Roman"/>
                <a:cs typeface="Times New Roman"/>
              </a:rPr>
              <a:t>Jehová</a:t>
            </a:r>
            <a:r>
              <a:rPr sz="850" spc="83" dirty="0">
                <a:latin typeface="Times New Roman"/>
                <a:cs typeface="Times New Roman"/>
              </a:rPr>
              <a:t>: </a:t>
            </a:r>
            <a:r>
              <a:rPr lang="es-ES" sz="850" spc="83" dirty="0">
                <a:latin typeface="Times New Roman"/>
                <a:cs typeface="Times New Roman"/>
              </a:rPr>
              <a:t>La ley</a:t>
            </a:r>
            <a:endParaRPr sz="850" dirty="0">
              <a:latin typeface="Times New Roman"/>
              <a:cs typeface="Times New Roman"/>
            </a:endParaRPr>
          </a:p>
        </p:txBody>
      </p:sp>
      <p:sp>
        <p:nvSpPr>
          <p:cNvPr id="20" name="object 20"/>
          <p:cNvSpPr txBox="1"/>
          <p:nvPr/>
        </p:nvSpPr>
        <p:spPr>
          <a:xfrm>
            <a:off x="1936800" y="5446102"/>
            <a:ext cx="1303199" cy="309605"/>
          </a:xfrm>
          <a:prstGeom prst="rect">
            <a:avLst/>
          </a:prstGeom>
        </p:spPr>
        <p:txBody>
          <a:bodyPr wrap="square" lIns="0" tIns="356" rIns="0" bIns="0" rtlCol="0" anchor="ctr">
            <a:noAutofit/>
          </a:bodyPr>
          <a:lstStyle/>
          <a:p>
            <a:pPr algn="ctr">
              <a:lnSpc>
                <a:spcPct val="95825"/>
              </a:lnSpc>
            </a:pPr>
            <a:r>
              <a:rPr lang="es-ES" sz="850" dirty="0">
                <a:latin typeface="Times New Roman"/>
                <a:cs typeface="Times New Roman"/>
              </a:rPr>
              <a:t>Perfecta</a:t>
            </a:r>
            <a:endParaRPr sz="850" dirty="0">
              <a:latin typeface="Times New Roman"/>
              <a:cs typeface="Times New Roman"/>
            </a:endParaRPr>
          </a:p>
        </p:txBody>
      </p:sp>
      <p:sp>
        <p:nvSpPr>
          <p:cNvPr id="19" name="object 19"/>
          <p:cNvSpPr txBox="1"/>
          <p:nvPr/>
        </p:nvSpPr>
        <p:spPr>
          <a:xfrm>
            <a:off x="3239999" y="5446102"/>
            <a:ext cx="1687238" cy="309605"/>
          </a:xfrm>
          <a:prstGeom prst="rect">
            <a:avLst/>
          </a:prstGeom>
        </p:spPr>
        <p:txBody>
          <a:bodyPr wrap="square" lIns="0" tIns="356" rIns="0" bIns="0" rtlCol="0" anchor="ctr">
            <a:noAutofit/>
          </a:bodyPr>
          <a:lstStyle/>
          <a:p>
            <a:pPr algn="ctr">
              <a:lnSpc>
                <a:spcPct val="95825"/>
              </a:lnSpc>
            </a:pPr>
            <a:r>
              <a:rPr lang="es-ES" sz="850" dirty="0">
                <a:latin typeface="Times New Roman"/>
                <a:cs typeface="Times New Roman"/>
              </a:rPr>
              <a:t>Convierte el alma</a:t>
            </a:r>
            <a:endParaRPr sz="850" dirty="0">
              <a:latin typeface="Times New Roman"/>
              <a:cs typeface="Times New Roman"/>
            </a:endParaRPr>
          </a:p>
        </p:txBody>
      </p:sp>
      <p:sp>
        <p:nvSpPr>
          <p:cNvPr id="18" name="object 18"/>
          <p:cNvSpPr txBox="1"/>
          <p:nvPr/>
        </p:nvSpPr>
        <p:spPr>
          <a:xfrm>
            <a:off x="497462" y="5755708"/>
            <a:ext cx="1439337" cy="302399"/>
          </a:xfrm>
          <a:prstGeom prst="rect">
            <a:avLst/>
          </a:prstGeom>
        </p:spPr>
        <p:txBody>
          <a:bodyPr wrap="square" lIns="0" tIns="5761" rIns="0" bIns="0" rtlCol="0" anchor="ctr">
            <a:noAutofit/>
          </a:bodyPr>
          <a:lstStyle/>
          <a:p>
            <a:pPr algn="ctr">
              <a:lnSpc>
                <a:spcPct val="95825"/>
              </a:lnSpc>
            </a:pPr>
            <a:r>
              <a:rPr lang="es-ES" sz="850" spc="83" dirty="0">
                <a:latin typeface="Times New Roman"/>
                <a:cs typeface="Times New Roman"/>
              </a:rPr>
              <a:t>Jehová</a:t>
            </a:r>
            <a:r>
              <a:rPr sz="850" spc="83" dirty="0">
                <a:latin typeface="Times New Roman"/>
                <a:cs typeface="Times New Roman"/>
              </a:rPr>
              <a:t>: </a:t>
            </a:r>
            <a:r>
              <a:rPr lang="es-ES" sz="850" spc="83" dirty="0">
                <a:latin typeface="Times New Roman"/>
                <a:cs typeface="Times New Roman"/>
              </a:rPr>
              <a:t>El testimonio</a:t>
            </a:r>
            <a:endParaRPr sz="850" dirty="0">
              <a:latin typeface="Times New Roman"/>
              <a:cs typeface="Times New Roman"/>
            </a:endParaRPr>
          </a:p>
        </p:txBody>
      </p:sp>
      <p:sp>
        <p:nvSpPr>
          <p:cNvPr id="17" name="object 17"/>
          <p:cNvSpPr txBox="1"/>
          <p:nvPr/>
        </p:nvSpPr>
        <p:spPr>
          <a:xfrm>
            <a:off x="1936800" y="5755708"/>
            <a:ext cx="1303199" cy="302399"/>
          </a:xfrm>
          <a:prstGeom prst="rect">
            <a:avLst/>
          </a:prstGeom>
        </p:spPr>
        <p:txBody>
          <a:bodyPr wrap="square" lIns="0" tIns="0" rIns="0" bIns="0" rtlCol="0" anchor="ctr">
            <a:noAutofit/>
          </a:bodyPr>
          <a:lstStyle/>
          <a:p>
            <a:pPr marL="25400" algn="ctr">
              <a:lnSpc>
                <a:spcPts val="1000"/>
              </a:lnSpc>
            </a:pPr>
            <a:endParaRPr sz="1000" dirty="0"/>
          </a:p>
        </p:txBody>
      </p:sp>
      <p:sp>
        <p:nvSpPr>
          <p:cNvPr id="16" name="object 16"/>
          <p:cNvSpPr txBox="1"/>
          <p:nvPr/>
        </p:nvSpPr>
        <p:spPr>
          <a:xfrm>
            <a:off x="3239999" y="5755708"/>
            <a:ext cx="1687238" cy="302399"/>
          </a:xfrm>
          <a:prstGeom prst="rect">
            <a:avLst/>
          </a:prstGeom>
        </p:spPr>
        <p:txBody>
          <a:bodyPr wrap="square" lIns="0" tIns="3081" rIns="0" bIns="0" rtlCol="0" anchor="ctr">
            <a:noAutofit/>
          </a:bodyPr>
          <a:lstStyle/>
          <a:p>
            <a:pPr algn="ctr">
              <a:lnSpc>
                <a:spcPct val="95825"/>
              </a:lnSpc>
            </a:pPr>
            <a:r>
              <a:rPr lang="es-ES" sz="850" spc="-25" dirty="0">
                <a:latin typeface="Times New Roman"/>
                <a:cs typeface="Times New Roman"/>
              </a:rPr>
              <a:t>Hace sabio al sencillo</a:t>
            </a:r>
            <a:endParaRPr sz="850" dirty="0">
              <a:latin typeface="Times New Roman"/>
              <a:cs typeface="Times New Roman"/>
            </a:endParaRPr>
          </a:p>
        </p:txBody>
      </p:sp>
      <p:sp>
        <p:nvSpPr>
          <p:cNvPr id="15" name="object 15"/>
          <p:cNvSpPr txBox="1"/>
          <p:nvPr/>
        </p:nvSpPr>
        <p:spPr>
          <a:xfrm>
            <a:off x="497462" y="6058108"/>
            <a:ext cx="1439337" cy="316800"/>
          </a:xfrm>
          <a:prstGeom prst="rect">
            <a:avLst/>
          </a:prstGeom>
        </p:spPr>
        <p:txBody>
          <a:bodyPr wrap="square" lIns="0" tIns="186" rIns="0" bIns="0" rtlCol="0" anchor="ctr">
            <a:noAutofit/>
          </a:bodyPr>
          <a:lstStyle/>
          <a:p>
            <a:pPr algn="ctr">
              <a:lnSpc>
                <a:spcPct val="95825"/>
              </a:lnSpc>
            </a:pPr>
            <a:r>
              <a:rPr lang="es-ES" sz="850" spc="83" dirty="0">
                <a:latin typeface="Times New Roman"/>
                <a:cs typeface="Times New Roman"/>
              </a:rPr>
              <a:t>Jehová</a:t>
            </a:r>
            <a:r>
              <a:rPr sz="850" spc="83" dirty="0">
                <a:latin typeface="Times New Roman"/>
                <a:cs typeface="Times New Roman"/>
              </a:rPr>
              <a:t>: </a:t>
            </a:r>
            <a:r>
              <a:rPr lang="es-ES" sz="850" spc="83" dirty="0">
                <a:latin typeface="Times New Roman"/>
                <a:cs typeface="Times New Roman"/>
              </a:rPr>
              <a:t>Los mandamientos</a:t>
            </a:r>
            <a:endParaRPr sz="850" dirty="0">
              <a:latin typeface="Times New Roman"/>
              <a:cs typeface="Times New Roman"/>
            </a:endParaRPr>
          </a:p>
        </p:txBody>
      </p:sp>
      <p:sp>
        <p:nvSpPr>
          <p:cNvPr id="14" name="object 14"/>
          <p:cNvSpPr txBox="1"/>
          <p:nvPr/>
        </p:nvSpPr>
        <p:spPr>
          <a:xfrm>
            <a:off x="1936800" y="6058108"/>
            <a:ext cx="1303199" cy="316800"/>
          </a:xfrm>
          <a:prstGeom prst="rect">
            <a:avLst/>
          </a:prstGeom>
        </p:spPr>
        <p:txBody>
          <a:bodyPr wrap="square" lIns="0" tIns="3856" rIns="0" bIns="0" rtlCol="0" anchor="ctr">
            <a:noAutofit/>
          </a:bodyPr>
          <a:lstStyle/>
          <a:p>
            <a:pPr algn="ctr">
              <a:lnSpc>
                <a:spcPct val="95825"/>
              </a:lnSpc>
              <a:tabLst>
                <a:tab pos="0" algn="l"/>
              </a:tabLst>
            </a:pPr>
            <a:r>
              <a:rPr lang="es-ES" sz="850" dirty="0">
                <a:latin typeface="Times New Roman"/>
                <a:cs typeface="Times New Roman"/>
              </a:rPr>
              <a:t>Rectos</a:t>
            </a:r>
            <a:endParaRPr sz="850" dirty="0">
              <a:latin typeface="Times New Roman"/>
              <a:cs typeface="Times New Roman"/>
            </a:endParaRPr>
          </a:p>
        </p:txBody>
      </p:sp>
      <p:sp>
        <p:nvSpPr>
          <p:cNvPr id="13" name="object 13"/>
          <p:cNvSpPr txBox="1"/>
          <p:nvPr/>
        </p:nvSpPr>
        <p:spPr>
          <a:xfrm>
            <a:off x="3239999" y="6058108"/>
            <a:ext cx="1687238" cy="316800"/>
          </a:xfrm>
          <a:prstGeom prst="rect">
            <a:avLst/>
          </a:prstGeom>
        </p:spPr>
        <p:txBody>
          <a:bodyPr wrap="square" lIns="0" tIns="0" rIns="0" bIns="0" rtlCol="0" anchor="ctr">
            <a:noAutofit/>
          </a:bodyPr>
          <a:lstStyle/>
          <a:p>
            <a:pPr marL="25400" algn="ctr">
              <a:lnSpc>
                <a:spcPts val="1000"/>
              </a:lnSpc>
            </a:pPr>
            <a:endParaRPr sz="1000" dirty="0"/>
          </a:p>
        </p:txBody>
      </p:sp>
      <p:sp>
        <p:nvSpPr>
          <p:cNvPr id="12" name="object 12"/>
          <p:cNvSpPr txBox="1"/>
          <p:nvPr/>
        </p:nvSpPr>
        <p:spPr>
          <a:xfrm>
            <a:off x="497462" y="6374908"/>
            <a:ext cx="1439337" cy="287999"/>
          </a:xfrm>
          <a:prstGeom prst="rect">
            <a:avLst/>
          </a:prstGeom>
        </p:spPr>
        <p:txBody>
          <a:bodyPr wrap="square" lIns="0" tIns="0" rIns="0" bIns="0" rtlCol="0" anchor="ctr">
            <a:noAutofit/>
          </a:bodyPr>
          <a:lstStyle/>
          <a:p>
            <a:pPr marL="25400" algn="ctr">
              <a:lnSpc>
                <a:spcPts val="1000"/>
              </a:lnSpc>
            </a:pPr>
            <a:endParaRPr sz="1000" dirty="0"/>
          </a:p>
        </p:txBody>
      </p:sp>
      <p:sp>
        <p:nvSpPr>
          <p:cNvPr id="11" name="object 11"/>
          <p:cNvSpPr txBox="1"/>
          <p:nvPr/>
        </p:nvSpPr>
        <p:spPr>
          <a:xfrm>
            <a:off x="1936800" y="6374908"/>
            <a:ext cx="1303199" cy="287999"/>
          </a:xfrm>
          <a:prstGeom prst="rect">
            <a:avLst/>
          </a:prstGeom>
        </p:spPr>
        <p:txBody>
          <a:bodyPr wrap="square" lIns="0" tIns="2194" rIns="0" bIns="0" rtlCol="0" anchor="ctr">
            <a:noAutofit/>
          </a:bodyPr>
          <a:lstStyle/>
          <a:p>
            <a:pPr algn="ctr">
              <a:lnSpc>
                <a:spcPct val="95825"/>
              </a:lnSpc>
            </a:pPr>
            <a:r>
              <a:rPr lang="es-ES" sz="850" dirty="0">
                <a:latin typeface="Times New Roman"/>
                <a:cs typeface="Times New Roman"/>
              </a:rPr>
              <a:t>Puro</a:t>
            </a:r>
            <a:endParaRPr sz="850" dirty="0">
              <a:latin typeface="Times New Roman"/>
              <a:cs typeface="Times New Roman"/>
            </a:endParaRPr>
          </a:p>
        </p:txBody>
      </p:sp>
      <p:sp>
        <p:nvSpPr>
          <p:cNvPr id="10" name="object 10"/>
          <p:cNvSpPr txBox="1"/>
          <p:nvPr/>
        </p:nvSpPr>
        <p:spPr>
          <a:xfrm>
            <a:off x="3239999" y="6374908"/>
            <a:ext cx="1687238" cy="287999"/>
          </a:xfrm>
          <a:prstGeom prst="rect">
            <a:avLst/>
          </a:prstGeom>
        </p:spPr>
        <p:txBody>
          <a:bodyPr wrap="square" lIns="0" tIns="2194" rIns="0" bIns="0" rtlCol="0" anchor="ctr">
            <a:noAutofit/>
          </a:bodyPr>
          <a:lstStyle/>
          <a:p>
            <a:pPr algn="ctr">
              <a:lnSpc>
                <a:spcPct val="95825"/>
              </a:lnSpc>
            </a:pPr>
            <a:r>
              <a:rPr lang="es-ES" sz="850" spc="60" dirty="0">
                <a:latin typeface="Times New Roman"/>
                <a:cs typeface="Times New Roman"/>
              </a:rPr>
              <a:t>Alumbra los ojos</a:t>
            </a:r>
            <a:endParaRPr sz="850" dirty="0">
              <a:latin typeface="Times New Roman"/>
              <a:cs typeface="Times New Roman"/>
            </a:endParaRPr>
          </a:p>
        </p:txBody>
      </p:sp>
      <p:sp>
        <p:nvSpPr>
          <p:cNvPr id="9" name="object 9"/>
          <p:cNvSpPr txBox="1"/>
          <p:nvPr/>
        </p:nvSpPr>
        <p:spPr>
          <a:xfrm>
            <a:off x="497462" y="6662907"/>
            <a:ext cx="1439337" cy="313201"/>
          </a:xfrm>
          <a:prstGeom prst="rect">
            <a:avLst/>
          </a:prstGeom>
        </p:spPr>
        <p:txBody>
          <a:bodyPr wrap="square" lIns="0" tIns="4783" rIns="0" bIns="0" rtlCol="0" anchor="ctr">
            <a:noAutofit/>
          </a:bodyPr>
          <a:lstStyle/>
          <a:p>
            <a:pPr algn="ctr">
              <a:lnSpc>
                <a:spcPct val="95825"/>
              </a:lnSpc>
            </a:pPr>
            <a:r>
              <a:rPr lang="es-ES" sz="850" spc="14" dirty="0">
                <a:latin typeface="Times New Roman"/>
                <a:cs typeface="Times New Roman"/>
              </a:rPr>
              <a:t>El temor de Jehová</a:t>
            </a:r>
            <a:endParaRPr sz="850" dirty="0">
              <a:latin typeface="Times New Roman"/>
              <a:cs typeface="Times New Roman"/>
            </a:endParaRPr>
          </a:p>
        </p:txBody>
      </p:sp>
      <p:sp>
        <p:nvSpPr>
          <p:cNvPr id="8" name="object 8"/>
          <p:cNvSpPr txBox="1"/>
          <p:nvPr/>
        </p:nvSpPr>
        <p:spPr>
          <a:xfrm>
            <a:off x="1936800" y="6662907"/>
            <a:ext cx="1303199" cy="313201"/>
          </a:xfrm>
          <a:prstGeom prst="rect">
            <a:avLst/>
          </a:prstGeom>
        </p:spPr>
        <p:txBody>
          <a:bodyPr wrap="square" lIns="0" tIns="2103" rIns="0" bIns="0" rtlCol="0" anchor="ctr">
            <a:noAutofit/>
          </a:bodyPr>
          <a:lstStyle/>
          <a:p>
            <a:pPr algn="ctr">
              <a:lnSpc>
                <a:spcPct val="95825"/>
              </a:lnSpc>
            </a:pPr>
            <a:r>
              <a:rPr lang="es-ES" sz="850" dirty="0">
                <a:latin typeface="Times New Roman"/>
                <a:cs typeface="Times New Roman"/>
              </a:rPr>
              <a:t>Limpio</a:t>
            </a:r>
            <a:endParaRPr sz="850" dirty="0">
              <a:latin typeface="Times New Roman"/>
              <a:cs typeface="Times New Roman"/>
            </a:endParaRPr>
          </a:p>
        </p:txBody>
      </p:sp>
      <p:sp>
        <p:nvSpPr>
          <p:cNvPr id="7" name="object 7"/>
          <p:cNvSpPr txBox="1"/>
          <p:nvPr/>
        </p:nvSpPr>
        <p:spPr>
          <a:xfrm>
            <a:off x="3239999" y="6662907"/>
            <a:ext cx="1687238" cy="313201"/>
          </a:xfrm>
          <a:prstGeom prst="rect">
            <a:avLst/>
          </a:prstGeom>
        </p:spPr>
        <p:txBody>
          <a:bodyPr wrap="square" lIns="0" tIns="2103" rIns="0" bIns="0" rtlCol="0" anchor="ctr">
            <a:noAutofit/>
          </a:bodyPr>
          <a:lstStyle/>
          <a:p>
            <a:pPr algn="ctr">
              <a:lnSpc>
                <a:spcPct val="95825"/>
              </a:lnSpc>
            </a:pPr>
            <a:r>
              <a:rPr lang="es-ES" sz="850" spc="12" dirty="0">
                <a:latin typeface="Times New Roman"/>
                <a:cs typeface="Times New Roman"/>
              </a:rPr>
              <a:t>Permanece para siempre</a:t>
            </a:r>
            <a:endParaRPr sz="850" dirty="0">
              <a:latin typeface="Times New Roman"/>
              <a:cs typeface="Times New Roman"/>
            </a:endParaRPr>
          </a:p>
        </p:txBody>
      </p:sp>
      <p:sp>
        <p:nvSpPr>
          <p:cNvPr id="6" name="object 6"/>
          <p:cNvSpPr txBox="1"/>
          <p:nvPr/>
        </p:nvSpPr>
        <p:spPr>
          <a:xfrm>
            <a:off x="497462" y="6976108"/>
            <a:ext cx="1439337" cy="299648"/>
          </a:xfrm>
          <a:prstGeom prst="rect">
            <a:avLst/>
          </a:prstGeom>
        </p:spPr>
        <p:txBody>
          <a:bodyPr wrap="square" lIns="0" tIns="1691" rIns="0" bIns="0" rtlCol="0" anchor="ctr">
            <a:noAutofit/>
          </a:bodyPr>
          <a:lstStyle/>
          <a:p>
            <a:pPr algn="ctr">
              <a:lnSpc>
                <a:spcPct val="95825"/>
              </a:lnSpc>
            </a:pPr>
            <a:r>
              <a:rPr lang="es-ES" sz="850" spc="83" dirty="0">
                <a:latin typeface="Times New Roman"/>
                <a:cs typeface="Times New Roman"/>
              </a:rPr>
              <a:t>Jehová</a:t>
            </a:r>
            <a:r>
              <a:rPr sz="850" spc="83" dirty="0">
                <a:latin typeface="Times New Roman"/>
                <a:cs typeface="Times New Roman"/>
              </a:rPr>
              <a:t>: </a:t>
            </a:r>
            <a:r>
              <a:rPr lang="es-ES" sz="850" dirty="0">
                <a:latin typeface="Times New Roman"/>
                <a:cs typeface="Times New Roman"/>
              </a:rPr>
              <a:t>Los</a:t>
            </a:r>
            <a:r>
              <a:rPr lang="es-ES" sz="850" spc="83" dirty="0">
                <a:latin typeface="Times New Roman"/>
                <a:cs typeface="Times New Roman"/>
              </a:rPr>
              <a:t> juicios</a:t>
            </a:r>
            <a:endParaRPr sz="850" dirty="0">
              <a:latin typeface="Times New Roman"/>
              <a:cs typeface="Times New Roman"/>
            </a:endParaRPr>
          </a:p>
        </p:txBody>
      </p:sp>
      <p:sp>
        <p:nvSpPr>
          <p:cNvPr id="5" name="object 5"/>
          <p:cNvSpPr txBox="1"/>
          <p:nvPr/>
        </p:nvSpPr>
        <p:spPr>
          <a:xfrm>
            <a:off x="1936800" y="6976108"/>
            <a:ext cx="1303199" cy="299648"/>
          </a:xfrm>
          <a:prstGeom prst="rect">
            <a:avLst/>
          </a:prstGeom>
        </p:spPr>
        <p:txBody>
          <a:bodyPr wrap="square" lIns="0" tIns="0" rIns="0" bIns="0" rtlCol="0" anchor="ctr">
            <a:noAutofit/>
          </a:bodyPr>
          <a:lstStyle/>
          <a:p>
            <a:pPr marL="25400" algn="ctr">
              <a:lnSpc>
                <a:spcPts val="1000"/>
              </a:lnSpc>
            </a:pPr>
            <a:endParaRPr sz="1000" dirty="0"/>
          </a:p>
        </p:txBody>
      </p:sp>
      <p:sp>
        <p:nvSpPr>
          <p:cNvPr id="4" name="object 4"/>
          <p:cNvSpPr txBox="1"/>
          <p:nvPr/>
        </p:nvSpPr>
        <p:spPr>
          <a:xfrm>
            <a:off x="3239999" y="6976108"/>
            <a:ext cx="1687238" cy="299648"/>
          </a:xfrm>
          <a:prstGeom prst="rect">
            <a:avLst/>
          </a:prstGeom>
        </p:spPr>
        <p:txBody>
          <a:bodyPr wrap="square" lIns="0" tIns="0" rIns="0" bIns="0" rtlCol="0" anchor="ctr">
            <a:noAutofit/>
          </a:bodyPr>
          <a:lstStyle/>
          <a:p>
            <a:pPr marL="25400" algn="ctr">
              <a:lnSpc>
                <a:spcPts val="1000"/>
              </a:lnSpc>
            </a:pPr>
            <a:endParaRPr sz="1000" dirty="0"/>
          </a:p>
        </p:txBody>
      </p:sp>
      <p:sp>
        <p:nvSpPr>
          <p:cNvPr id="3" name="object 3"/>
          <p:cNvSpPr txBox="1"/>
          <p:nvPr/>
        </p:nvSpPr>
        <p:spPr>
          <a:xfrm>
            <a:off x="550363" y="920946"/>
            <a:ext cx="4286643"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562993" y="2276247"/>
            <a:ext cx="4286643" cy="152400"/>
          </a:xfrm>
          <a:prstGeom prst="rect">
            <a:avLst/>
          </a:prstGeom>
        </p:spPr>
        <p:txBody>
          <a:bodyPr wrap="square" lIns="0" tIns="0" rIns="0" bIns="0" rtlCol="0">
            <a:noAutofit/>
          </a:bodyPr>
          <a:lstStyle/>
          <a:p>
            <a:pPr marL="25400">
              <a:lnSpc>
                <a:spcPts val="1000"/>
              </a:lnSpc>
            </a:pPr>
            <a:endParaRPr sz="1000" dirty="0"/>
          </a:p>
        </p:txBody>
      </p:sp>
      <p:sp>
        <p:nvSpPr>
          <p:cNvPr id="125" name="object 11"/>
          <p:cNvSpPr txBox="1"/>
          <p:nvPr/>
        </p:nvSpPr>
        <p:spPr>
          <a:xfrm>
            <a:off x="514164" y="520700"/>
            <a:ext cx="3354293"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126" name="object 11"/>
          <p:cNvSpPr txBox="1"/>
          <p:nvPr/>
        </p:nvSpPr>
        <p:spPr>
          <a:xfrm>
            <a:off x="510070" y="3949700"/>
            <a:ext cx="276018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p:nvPr/>
        </p:nvSpPr>
        <p:spPr>
          <a:xfrm>
            <a:off x="545294" y="375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dirty="0"/>
          </a:p>
        </p:txBody>
      </p:sp>
      <p:sp>
        <p:nvSpPr>
          <p:cNvPr id="10" name="object 10"/>
          <p:cNvSpPr/>
          <p:nvPr/>
        </p:nvSpPr>
        <p:spPr>
          <a:xfrm>
            <a:off x="582836" y="3787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dirty="0"/>
          </a:p>
        </p:txBody>
      </p:sp>
      <p:sp>
        <p:nvSpPr>
          <p:cNvPr id="7" name="object 7"/>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dirty="0"/>
          </a:p>
        </p:txBody>
      </p:sp>
      <p:sp>
        <p:nvSpPr>
          <p:cNvPr id="8" name="object 8"/>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dirty="0"/>
          </a:p>
        </p:txBody>
      </p:sp>
      <p:sp>
        <p:nvSpPr>
          <p:cNvPr id="6" name="object 6"/>
          <p:cNvSpPr txBox="1"/>
          <p:nvPr/>
        </p:nvSpPr>
        <p:spPr>
          <a:xfrm>
            <a:off x="633079" y="10498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dirty="0">
              <a:latin typeface="Impact"/>
              <a:cs typeface="Impact"/>
            </a:endParaRPr>
          </a:p>
        </p:txBody>
      </p:sp>
      <p:sp>
        <p:nvSpPr>
          <p:cNvPr id="5" name="object 5"/>
          <p:cNvSpPr txBox="1"/>
          <p:nvPr/>
        </p:nvSpPr>
        <p:spPr>
          <a:xfrm>
            <a:off x="906999" y="1049662"/>
            <a:ext cx="4038815" cy="276860"/>
          </a:xfrm>
          <a:prstGeom prst="rect">
            <a:avLst/>
          </a:prstGeom>
        </p:spPr>
        <p:txBody>
          <a:bodyPr wrap="square" lIns="0" tIns="6635" rIns="0" bIns="0" rtlCol="0">
            <a:noAutofit/>
          </a:bodyPr>
          <a:lstStyle/>
          <a:p>
            <a:pPr marL="12700" algn="just"/>
            <a:r>
              <a:rPr lang="es-ES" sz="900" dirty="0">
                <a:latin typeface="Malgun Gothic"/>
                <a:cs typeface="Malgun Gothic"/>
              </a:rPr>
              <a:t>¿Cómo podemos beneficiarnos cuando la Palabra </a:t>
            </a:r>
            <a:r>
              <a:rPr lang="en-US" altLang="ko-KR" sz="900" dirty="0">
                <a:latin typeface="Malgun Gothic"/>
                <a:cs typeface="Malgun Gothic"/>
              </a:rPr>
              <a:t>amonesta a nosotros</a:t>
            </a:r>
            <a:r>
              <a:rPr lang="es-ES" sz="900" dirty="0">
                <a:latin typeface="Malgun Gothic"/>
                <a:cs typeface="Malgun Gothic"/>
              </a:rPr>
              <a:t> y nos </a:t>
            </a:r>
            <a:r>
              <a:rPr lang="en-US" altLang="ko-KR" sz="900" dirty="0">
                <a:latin typeface="Malgun Gothic"/>
                <a:cs typeface="Malgun Gothic"/>
              </a:rPr>
              <a:t>guarda</a:t>
            </a:r>
            <a:r>
              <a:rPr lang="es-ES" sz="900" dirty="0">
                <a:latin typeface="Malgun Gothic"/>
                <a:cs typeface="Malgun Gothic"/>
              </a:rPr>
              <a:t>? Lee y resume el Salmo 19: 11-13.</a:t>
            </a:r>
            <a:endParaRPr lang="en-US" sz="900" dirty="0">
              <a:latin typeface="Malgun Gothic"/>
              <a:cs typeface="Malgun Gothic"/>
            </a:endParaRPr>
          </a:p>
        </p:txBody>
      </p:sp>
      <p:sp>
        <p:nvSpPr>
          <p:cNvPr id="4" name="object 4"/>
          <p:cNvSpPr txBox="1"/>
          <p:nvPr/>
        </p:nvSpPr>
        <p:spPr>
          <a:xfrm>
            <a:off x="633079" y="38085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dirty="0">
              <a:latin typeface="Impact"/>
              <a:cs typeface="Impact"/>
            </a:endParaRPr>
          </a:p>
        </p:txBody>
      </p:sp>
      <p:sp>
        <p:nvSpPr>
          <p:cNvPr id="3" name="object 3"/>
          <p:cNvSpPr txBox="1"/>
          <p:nvPr/>
        </p:nvSpPr>
        <p:spPr>
          <a:xfrm>
            <a:off x="906999" y="3808364"/>
            <a:ext cx="4038815" cy="573136"/>
          </a:xfrm>
          <a:prstGeom prst="rect">
            <a:avLst/>
          </a:prstGeom>
        </p:spPr>
        <p:txBody>
          <a:bodyPr wrap="square" lIns="0" tIns="6635" rIns="0" bIns="0" rtlCol="0">
            <a:noAutofit/>
          </a:bodyPr>
          <a:lstStyle/>
          <a:p>
            <a:pPr marL="12700" algn="just"/>
            <a:r>
              <a:rPr lang="es-ES" sz="900" dirty="0">
                <a:latin typeface="Malgun Gothic"/>
                <a:cs typeface="Malgun Gothic"/>
              </a:rPr>
              <a:t>Podemos conocer, creer y amar a Dios a través de la Palabra. Por lo tanto, la actitud hacia la Palabra es la misma que la actitud hacia Dios. ¿Cuál es mi actitud hacia la Palabra? (Por ejemplo</a:t>
            </a:r>
            <a:r>
              <a:rPr lang="en-US" altLang="ko-KR" sz="900" dirty="0">
                <a:latin typeface="Malgun Gothic"/>
                <a:cs typeface="Malgun Gothic"/>
              </a:rPr>
              <a:t>:</a:t>
            </a:r>
            <a:r>
              <a:rPr lang="es-ES" sz="900" dirty="0">
                <a:latin typeface="Malgun Gothic"/>
                <a:cs typeface="Malgun Gothic"/>
              </a:rPr>
              <a:t> escuchar la lección, leer la Biblia, hacer Luz Verdadera, recitar)</a:t>
            </a:r>
          </a:p>
        </p:txBody>
      </p:sp>
      <p:sp>
        <p:nvSpPr>
          <p:cNvPr id="2" name="object 2"/>
          <p:cNvSpPr txBox="1"/>
          <p:nvPr/>
        </p:nvSpPr>
        <p:spPr>
          <a:xfrm>
            <a:off x="5061099" y="7594199"/>
            <a:ext cx="171450"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object 96"/>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dirty="0"/>
          </a:p>
        </p:txBody>
      </p:sp>
      <p:sp>
        <p:nvSpPr>
          <p:cNvPr id="38" name="object 38"/>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dirty="0"/>
          </a:p>
        </p:txBody>
      </p:sp>
      <p:sp>
        <p:nvSpPr>
          <p:cNvPr id="39" name="object 39"/>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40" name="object 40"/>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1" name="object 41"/>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2" name="object 42"/>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3" name="object 43"/>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4" name="object 44"/>
          <p:cNvSpPr/>
          <p:nvPr/>
        </p:nvSpPr>
        <p:spPr>
          <a:xfrm>
            <a:off x="546406" y="3882035"/>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45" name="object 45"/>
          <p:cNvSpPr/>
          <p:nvPr/>
        </p:nvSpPr>
        <p:spPr>
          <a:xfrm>
            <a:off x="546406" y="38820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46" name="object 46"/>
          <p:cNvSpPr/>
          <p:nvPr/>
        </p:nvSpPr>
        <p:spPr>
          <a:xfrm>
            <a:off x="2761900" y="3882035"/>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47" name="object 47"/>
          <p:cNvSpPr/>
          <p:nvPr/>
        </p:nvSpPr>
        <p:spPr>
          <a:xfrm>
            <a:off x="2761900" y="3882035"/>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48" name="object 48"/>
          <p:cNvSpPr/>
          <p:nvPr/>
        </p:nvSpPr>
        <p:spPr>
          <a:xfrm>
            <a:off x="748899" y="42642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49" name="object 49"/>
          <p:cNvSpPr/>
          <p:nvPr/>
        </p:nvSpPr>
        <p:spPr>
          <a:xfrm>
            <a:off x="748899" y="45214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0" name="object 50"/>
          <p:cNvSpPr/>
          <p:nvPr/>
        </p:nvSpPr>
        <p:spPr>
          <a:xfrm>
            <a:off x="2964394" y="42642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1" name="object 51"/>
          <p:cNvSpPr/>
          <p:nvPr/>
        </p:nvSpPr>
        <p:spPr>
          <a:xfrm>
            <a:off x="2964394" y="45214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2" name="object 52"/>
          <p:cNvSpPr/>
          <p:nvPr/>
        </p:nvSpPr>
        <p:spPr>
          <a:xfrm>
            <a:off x="748899" y="47895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3" name="object 53"/>
          <p:cNvSpPr/>
          <p:nvPr/>
        </p:nvSpPr>
        <p:spPr>
          <a:xfrm>
            <a:off x="2964394" y="47895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4" name="object 54"/>
          <p:cNvSpPr/>
          <p:nvPr/>
        </p:nvSpPr>
        <p:spPr>
          <a:xfrm>
            <a:off x="748899" y="50466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5" name="object 55"/>
          <p:cNvSpPr/>
          <p:nvPr/>
        </p:nvSpPr>
        <p:spPr>
          <a:xfrm>
            <a:off x="2964394" y="50466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56" name="object 56"/>
          <p:cNvSpPr/>
          <p:nvPr/>
        </p:nvSpPr>
        <p:spPr>
          <a:xfrm>
            <a:off x="307803" y="36575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57" name="object 57"/>
          <p:cNvSpPr/>
          <p:nvPr/>
        </p:nvSpPr>
        <p:spPr>
          <a:xfrm>
            <a:off x="349954" y="36997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58" name="object 58"/>
          <p:cNvSpPr/>
          <p:nvPr/>
        </p:nvSpPr>
        <p:spPr>
          <a:xfrm>
            <a:off x="389705" y="37394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59" name="object 59"/>
          <p:cNvSpPr/>
          <p:nvPr/>
        </p:nvSpPr>
        <p:spPr>
          <a:xfrm>
            <a:off x="546406" y="5906536"/>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60" name="object 60"/>
          <p:cNvSpPr/>
          <p:nvPr/>
        </p:nvSpPr>
        <p:spPr>
          <a:xfrm>
            <a:off x="546406" y="590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61" name="object 61"/>
          <p:cNvSpPr/>
          <p:nvPr/>
        </p:nvSpPr>
        <p:spPr>
          <a:xfrm>
            <a:off x="2761900" y="5906536"/>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62" name="object 62"/>
          <p:cNvSpPr/>
          <p:nvPr/>
        </p:nvSpPr>
        <p:spPr>
          <a:xfrm>
            <a:off x="2761900" y="5906536"/>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63" name="object 63"/>
          <p:cNvSpPr/>
          <p:nvPr/>
        </p:nvSpPr>
        <p:spPr>
          <a:xfrm>
            <a:off x="748899" y="628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4" name="object 64"/>
          <p:cNvSpPr/>
          <p:nvPr/>
        </p:nvSpPr>
        <p:spPr>
          <a:xfrm>
            <a:off x="748899" y="654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5" name="object 65"/>
          <p:cNvSpPr/>
          <p:nvPr/>
        </p:nvSpPr>
        <p:spPr>
          <a:xfrm>
            <a:off x="2964394" y="628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6" name="object 66"/>
          <p:cNvSpPr/>
          <p:nvPr/>
        </p:nvSpPr>
        <p:spPr>
          <a:xfrm>
            <a:off x="2964394" y="654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7" name="object 67"/>
          <p:cNvSpPr/>
          <p:nvPr/>
        </p:nvSpPr>
        <p:spPr>
          <a:xfrm>
            <a:off x="748899" y="681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8" name="object 68"/>
          <p:cNvSpPr/>
          <p:nvPr/>
        </p:nvSpPr>
        <p:spPr>
          <a:xfrm>
            <a:off x="2964394" y="681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9" name="object 69"/>
          <p:cNvSpPr/>
          <p:nvPr/>
        </p:nvSpPr>
        <p:spPr>
          <a:xfrm>
            <a:off x="748899" y="707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0" name="object 70"/>
          <p:cNvSpPr/>
          <p:nvPr/>
        </p:nvSpPr>
        <p:spPr>
          <a:xfrm>
            <a:off x="2964394" y="707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1" name="object 71"/>
          <p:cNvSpPr/>
          <p:nvPr/>
        </p:nvSpPr>
        <p:spPr>
          <a:xfrm>
            <a:off x="307803" y="5682065"/>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72" name="object 72"/>
          <p:cNvSpPr/>
          <p:nvPr/>
        </p:nvSpPr>
        <p:spPr>
          <a:xfrm>
            <a:off x="349954" y="572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73" name="object 73"/>
          <p:cNvSpPr/>
          <p:nvPr/>
        </p:nvSpPr>
        <p:spPr>
          <a:xfrm>
            <a:off x="389705" y="5763975"/>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74" name="object 74"/>
          <p:cNvSpPr/>
          <p:nvPr/>
        </p:nvSpPr>
        <p:spPr>
          <a:xfrm>
            <a:off x="465449" y="601414"/>
            <a:ext cx="729081" cy="499802"/>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dirty="0"/>
          </a:p>
        </p:txBody>
      </p:sp>
      <p:sp>
        <p:nvSpPr>
          <p:cNvPr id="75" name="object 75"/>
          <p:cNvSpPr/>
          <p:nvPr/>
        </p:nvSpPr>
        <p:spPr>
          <a:xfrm>
            <a:off x="828631" y="667067"/>
            <a:ext cx="346367" cy="409359"/>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dirty="0"/>
          </a:p>
        </p:txBody>
      </p:sp>
      <p:sp>
        <p:nvSpPr>
          <p:cNvPr id="76" name="object 76"/>
          <p:cNvSpPr/>
          <p:nvPr/>
        </p:nvSpPr>
        <p:spPr>
          <a:xfrm>
            <a:off x="1132695" y="644736"/>
            <a:ext cx="11391" cy="389450"/>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dirty="0"/>
          </a:p>
        </p:txBody>
      </p:sp>
      <p:sp>
        <p:nvSpPr>
          <p:cNvPr id="77" name="object 77"/>
          <p:cNvSpPr/>
          <p:nvPr/>
        </p:nvSpPr>
        <p:spPr>
          <a:xfrm>
            <a:off x="1138384" y="6461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dirty="0"/>
          </a:p>
        </p:txBody>
      </p:sp>
      <p:sp>
        <p:nvSpPr>
          <p:cNvPr id="78" name="object 78"/>
          <p:cNvSpPr/>
          <p:nvPr/>
        </p:nvSpPr>
        <p:spPr>
          <a:xfrm>
            <a:off x="484982" y="626198"/>
            <a:ext cx="335241" cy="45509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dirty="0"/>
          </a:p>
        </p:txBody>
      </p:sp>
      <p:sp>
        <p:nvSpPr>
          <p:cNvPr id="79" name="object 79"/>
          <p:cNvSpPr/>
          <p:nvPr/>
        </p:nvSpPr>
        <p:spPr>
          <a:xfrm>
            <a:off x="494748" y="1034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dirty="0"/>
          </a:p>
        </p:txBody>
      </p:sp>
      <p:sp>
        <p:nvSpPr>
          <p:cNvPr id="80" name="object 80"/>
          <p:cNvSpPr/>
          <p:nvPr/>
        </p:nvSpPr>
        <p:spPr>
          <a:xfrm>
            <a:off x="546406" y="1871863"/>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81" name="object 81"/>
          <p:cNvSpPr/>
          <p:nvPr/>
        </p:nvSpPr>
        <p:spPr>
          <a:xfrm>
            <a:off x="546406" y="1871863"/>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2" name="object 82"/>
          <p:cNvSpPr/>
          <p:nvPr/>
        </p:nvSpPr>
        <p:spPr>
          <a:xfrm>
            <a:off x="2761900" y="1871863"/>
            <a:ext cx="2074671"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dirty="0"/>
          </a:p>
        </p:txBody>
      </p:sp>
      <p:sp>
        <p:nvSpPr>
          <p:cNvPr id="83" name="object 83"/>
          <p:cNvSpPr/>
          <p:nvPr/>
        </p:nvSpPr>
        <p:spPr>
          <a:xfrm>
            <a:off x="2761900" y="1871863"/>
            <a:ext cx="2074672" cy="1455102"/>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4" name="object 84"/>
          <p:cNvSpPr/>
          <p:nvPr/>
        </p:nvSpPr>
        <p:spPr>
          <a:xfrm>
            <a:off x="748899" y="2254096"/>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5" name="object 85"/>
          <p:cNvSpPr/>
          <p:nvPr/>
        </p:nvSpPr>
        <p:spPr>
          <a:xfrm>
            <a:off x="748899" y="25112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6" name="object 86"/>
          <p:cNvSpPr/>
          <p:nvPr/>
        </p:nvSpPr>
        <p:spPr>
          <a:xfrm>
            <a:off x="2964394" y="2254096"/>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7" name="object 87"/>
          <p:cNvSpPr/>
          <p:nvPr/>
        </p:nvSpPr>
        <p:spPr>
          <a:xfrm>
            <a:off x="2964394" y="25112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8" name="object 88"/>
          <p:cNvSpPr/>
          <p:nvPr/>
        </p:nvSpPr>
        <p:spPr>
          <a:xfrm>
            <a:off x="748899" y="27793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9" name="object 89"/>
          <p:cNvSpPr/>
          <p:nvPr/>
        </p:nvSpPr>
        <p:spPr>
          <a:xfrm>
            <a:off x="2964394" y="277935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0" name="object 90"/>
          <p:cNvSpPr/>
          <p:nvPr/>
        </p:nvSpPr>
        <p:spPr>
          <a:xfrm>
            <a:off x="748899" y="303652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1" name="object 91"/>
          <p:cNvSpPr/>
          <p:nvPr/>
        </p:nvSpPr>
        <p:spPr>
          <a:xfrm>
            <a:off x="2964394" y="303652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2" name="object 92"/>
          <p:cNvSpPr/>
          <p:nvPr/>
        </p:nvSpPr>
        <p:spPr>
          <a:xfrm>
            <a:off x="307803" y="1647391"/>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93" name="object 93"/>
          <p:cNvSpPr/>
          <p:nvPr/>
        </p:nvSpPr>
        <p:spPr>
          <a:xfrm>
            <a:off x="349954" y="1689549"/>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94" name="object 94"/>
          <p:cNvSpPr/>
          <p:nvPr/>
        </p:nvSpPr>
        <p:spPr>
          <a:xfrm>
            <a:off x="389705" y="1729301"/>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95" name="object 95"/>
          <p:cNvSpPr/>
          <p:nvPr/>
        </p:nvSpPr>
        <p:spPr>
          <a:xfrm>
            <a:off x="12175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37" name="object 3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dirty="0"/>
          </a:p>
        </p:txBody>
      </p:sp>
      <p:sp>
        <p:nvSpPr>
          <p:cNvPr id="34" name="object 34"/>
          <p:cNvSpPr txBox="1"/>
          <p:nvPr/>
        </p:nvSpPr>
        <p:spPr>
          <a:xfrm>
            <a:off x="866258" y="1298326"/>
            <a:ext cx="1337191" cy="389580"/>
          </a:xfrm>
          <a:prstGeom prst="rect">
            <a:avLst/>
          </a:prstGeom>
        </p:spPr>
        <p:txBody>
          <a:bodyPr wrap="square" lIns="0" tIns="8699" rIns="0" bIns="0" rtlCol="0">
            <a:noAutofit/>
          </a:bodyPr>
          <a:lstStyle/>
          <a:p>
            <a:pPr algn="ctr">
              <a:lnSpc>
                <a:spcPts val="1370"/>
              </a:lnSpc>
            </a:pPr>
            <a:r>
              <a:rPr lang="es-ES" sz="1000" dirty="0">
                <a:latin typeface="Times New Roman"/>
                <a:cs typeface="Times New Roman"/>
              </a:rPr>
              <a:t>La palabra de hoy</a:t>
            </a:r>
            <a:endParaRPr sz="1000" dirty="0">
              <a:latin typeface="Times New Roman"/>
              <a:cs typeface="Times New Roman"/>
            </a:endParaRPr>
          </a:p>
          <a:p>
            <a:pPr marL="90638" marR="101944" algn="ctr">
              <a:lnSpc>
                <a:spcPct val="100000"/>
              </a:lnSpc>
              <a:spcBef>
                <a:spcPts val="221"/>
              </a:spcBef>
            </a:pPr>
            <a:r>
              <a:rPr lang="es-ES" sz="800" dirty="0">
                <a:solidFill>
                  <a:srgbClr val="808284"/>
                </a:solidFill>
                <a:latin typeface="Times New Roman"/>
                <a:cs typeface="Times New Roman"/>
              </a:rPr>
              <a:t>(Escribir la Palabra)</a:t>
            </a:r>
            <a:endParaRPr sz="800" dirty="0">
              <a:latin typeface="Times New Roman"/>
              <a:cs typeface="Times New Roman"/>
            </a:endParaRPr>
          </a:p>
        </p:txBody>
      </p:sp>
      <p:sp>
        <p:nvSpPr>
          <p:cNvPr id="33" name="object 33"/>
          <p:cNvSpPr txBox="1"/>
          <p:nvPr/>
        </p:nvSpPr>
        <p:spPr>
          <a:xfrm>
            <a:off x="2929301" y="1298326"/>
            <a:ext cx="1688348" cy="389580"/>
          </a:xfrm>
          <a:prstGeom prst="rect">
            <a:avLst/>
          </a:prstGeom>
        </p:spPr>
        <p:txBody>
          <a:bodyPr wrap="square" lIns="0" tIns="8699" rIns="0" bIns="0" rtlCol="0">
            <a:noAutofit/>
          </a:bodyPr>
          <a:lstStyle/>
          <a:p>
            <a:pPr marL="86715" marR="98463" algn="ctr">
              <a:lnSpc>
                <a:spcPts val="1370"/>
              </a:lnSpc>
            </a:pPr>
            <a:r>
              <a:rPr lang="es-ES" sz="1000" dirty="0">
                <a:latin typeface="Times New Roman"/>
                <a:cs typeface="Times New Roman"/>
              </a:rPr>
              <a:t>La oración de hoy</a:t>
            </a:r>
            <a:endParaRPr sz="1000" dirty="0">
              <a:latin typeface="Times New Roman"/>
              <a:cs typeface="Times New Roman"/>
            </a:endParaRPr>
          </a:p>
          <a:p>
            <a:pPr algn="ctr">
              <a:lnSpc>
                <a:spcPct val="100000"/>
              </a:lnSpc>
              <a:spcBef>
                <a:spcPts val="221"/>
              </a:spcBef>
            </a:pPr>
            <a:r>
              <a:rPr lang="es-ES" sz="800" dirty="0">
                <a:solidFill>
                  <a:srgbClr val="808284"/>
                </a:solidFill>
                <a:latin typeface="Times New Roman"/>
                <a:cs typeface="Times New Roman"/>
              </a:rPr>
              <a:t>(Gratitud / Arrepentimiento / Súplica)</a:t>
            </a:r>
            <a:endParaRPr sz="800" dirty="0">
              <a:latin typeface="Times New Roman"/>
              <a:cs typeface="Times New Roman"/>
            </a:endParaRPr>
          </a:p>
        </p:txBody>
      </p:sp>
      <p:sp>
        <p:nvSpPr>
          <p:cNvPr id="32" name="object 32"/>
          <p:cNvSpPr txBox="1"/>
          <p:nvPr/>
        </p:nvSpPr>
        <p:spPr>
          <a:xfrm>
            <a:off x="473499" y="1752689"/>
            <a:ext cx="220979"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D</a:t>
            </a:r>
            <a:endParaRPr sz="2000" dirty="0">
              <a:latin typeface="Times New Roman"/>
              <a:cs typeface="Times New Roman"/>
            </a:endParaRPr>
          </a:p>
        </p:txBody>
      </p:sp>
      <p:sp>
        <p:nvSpPr>
          <p:cNvPr id="31" name="object 31"/>
          <p:cNvSpPr txBox="1"/>
          <p:nvPr/>
        </p:nvSpPr>
        <p:spPr>
          <a:xfrm>
            <a:off x="838300" y="2001251"/>
            <a:ext cx="755550" cy="148082"/>
          </a:xfrm>
          <a:prstGeom prst="rect">
            <a:avLst/>
          </a:prstGeom>
        </p:spPr>
        <p:txBody>
          <a:bodyPr wrap="square" lIns="0" tIns="6477" rIns="0" bIns="0" rtlCol="0">
            <a:noAutofit/>
          </a:bodyPr>
          <a:lstStyle/>
          <a:p>
            <a:pPr marL="12700">
              <a:lnSpc>
                <a:spcPts val="1019"/>
              </a:lnSpc>
            </a:pPr>
            <a:r>
              <a:rPr lang="es-ES" sz="1000" spc="118" dirty="0">
                <a:latin typeface="Malgun Gothic" panose="020B0503020000020004" pitchFamily="34" charset="-127"/>
                <a:ea typeface="Malgun Gothic" panose="020B0503020000020004" pitchFamily="34" charset="-127"/>
                <a:cs typeface="Times New Roman"/>
              </a:rPr>
              <a:t>Dt </a:t>
            </a:r>
            <a:r>
              <a:rPr sz="1000" spc="118" dirty="0">
                <a:latin typeface="Malgun Gothic" panose="020B0503020000020004" pitchFamily="34" charset="-127"/>
                <a:ea typeface="Malgun Gothic" panose="020B0503020000020004" pitchFamily="34" charset="-127"/>
                <a:cs typeface="Times New Roman"/>
              </a:rPr>
              <a:t>17:19</a:t>
            </a:r>
            <a:endParaRPr sz="1000" dirty="0">
              <a:latin typeface="Malgun Gothic" panose="020B0503020000020004" pitchFamily="34" charset="-127"/>
              <a:ea typeface="Malgun Gothic" panose="020B0503020000020004" pitchFamily="34" charset="-127"/>
              <a:cs typeface="Times New Roman"/>
            </a:endParaRPr>
          </a:p>
        </p:txBody>
      </p:sp>
      <p:sp>
        <p:nvSpPr>
          <p:cNvPr id="30" name="object 30"/>
          <p:cNvSpPr txBox="1"/>
          <p:nvPr/>
        </p:nvSpPr>
        <p:spPr>
          <a:xfrm>
            <a:off x="473499" y="3762863"/>
            <a:ext cx="220979"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L</a:t>
            </a:r>
            <a:endParaRPr sz="2000" dirty="0">
              <a:latin typeface="Times New Roman"/>
              <a:cs typeface="Times New Roman"/>
            </a:endParaRPr>
          </a:p>
        </p:txBody>
      </p:sp>
      <p:sp>
        <p:nvSpPr>
          <p:cNvPr id="29" name="object 29"/>
          <p:cNvSpPr txBox="1"/>
          <p:nvPr/>
        </p:nvSpPr>
        <p:spPr>
          <a:xfrm>
            <a:off x="838299" y="4011445"/>
            <a:ext cx="660096" cy="139245"/>
          </a:xfrm>
          <a:prstGeom prst="rect">
            <a:avLst/>
          </a:prstGeom>
        </p:spPr>
        <p:txBody>
          <a:bodyPr wrap="square" lIns="0" tIns="6477" rIns="0" bIns="0" rtlCol="0">
            <a:noAutofit/>
          </a:bodyPr>
          <a:lstStyle/>
          <a:p>
            <a:pPr marL="12700">
              <a:lnSpc>
                <a:spcPts val="1019"/>
              </a:lnSpc>
            </a:pPr>
            <a:r>
              <a:rPr lang="es-ES" sz="1000" spc="148" dirty="0">
                <a:latin typeface="Malgun Gothic" panose="020B0503020000020004" pitchFamily="34" charset="-127"/>
                <a:ea typeface="Malgun Gothic" panose="020B0503020000020004" pitchFamily="34" charset="-127"/>
                <a:cs typeface="Times New Roman"/>
              </a:rPr>
              <a:t>Jos </a:t>
            </a:r>
            <a:r>
              <a:rPr sz="1000" spc="148" dirty="0">
                <a:latin typeface="Malgun Gothic" panose="020B0503020000020004" pitchFamily="34" charset="-127"/>
                <a:ea typeface="Malgun Gothic" panose="020B0503020000020004" pitchFamily="34" charset="-127"/>
                <a:cs typeface="Times New Roman"/>
              </a:rPr>
              <a:t>1:8</a:t>
            </a:r>
            <a:endParaRPr sz="1000" dirty="0">
              <a:latin typeface="Malgun Gothic" panose="020B0503020000020004" pitchFamily="34" charset="-127"/>
              <a:ea typeface="Malgun Gothic" panose="020B0503020000020004" pitchFamily="34" charset="-127"/>
              <a:cs typeface="Times New Roman"/>
            </a:endParaRPr>
          </a:p>
        </p:txBody>
      </p:sp>
      <p:sp>
        <p:nvSpPr>
          <p:cNvPr id="28" name="object 28"/>
          <p:cNvSpPr txBox="1"/>
          <p:nvPr/>
        </p:nvSpPr>
        <p:spPr>
          <a:xfrm>
            <a:off x="450850" y="5787362"/>
            <a:ext cx="228600"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M</a:t>
            </a:r>
            <a:endParaRPr sz="2000" dirty="0">
              <a:latin typeface="Times New Roman"/>
              <a:cs typeface="Times New Roman"/>
            </a:endParaRPr>
          </a:p>
        </p:txBody>
      </p:sp>
      <p:sp>
        <p:nvSpPr>
          <p:cNvPr id="27" name="object 27"/>
          <p:cNvSpPr txBox="1"/>
          <p:nvPr/>
        </p:nvSpPr>
        <p:spPr>
          <a:xfrm>
            <a:off x="838299" y="6035925"/>
            <a:ext cx="1137364" cy="182277"/>
          </a:xfrm>
          <a:prstGeom prst="rect">
            <a:avLst/>
          </a:prstGeom>
        </p:spPr>
        <p:txBody>
          <a:bodyPr wrap="square" lIns="0" tIns="6477" rIns="0" bIns="0" rtlCol="0">
            <a:noAutofit/>
          </a:bodyPr>
          <a:lstStyle/>
          <a:p>
            <a:pPr marL="12700">
              <a:lnSpc>
                <a:spcPts val="1019"/>
              </a:lnSpc>
            </a:pPr>
            <a:r>
              <a:rPr lang="es-ES" sz="1000" spc="119" dirty="0">
                <a:latin typeface="Malgun Gothic" panose="020B0503020000020004" pitchFamily="34" charset="-127"/>
                <a:ea typeface="Malgun Gothic" panose="020B0503020000020004" pitchFamily="34" charset="-127"/>
                <a:cs typeface="Times New Roman"/>
              </a:rPr>
              <a:t>Sal </a:t>
            </a:r>
            <a:r>
              <a:rPr sz="1000" spc="119" dirty="0">
                <a:latin typeface="Malgun Gothic" panose="020B0503020000020004" pitchFamily="34" charset="-127"/>
                <a:ea typeface="Malgun Gothic" panose="020B0503020000020004" pitchFamily="34" charset="-127"/>
                <a:cs typeface="Times New Roman"/>
              </a:rPr>
              <a:t>107:10~11</a:t>
            </a:r>
            <a:endParaRPr sz="1000" dirty="0">
              <a:latin typeface="Malgun Gothic" panose="020B0503020000020004" pitchFamily="34" charset="-127"/>
              <a:ea typeface="Malgun Gothic" panose="020B0503020000020004" pitchFamily="34" charset="-127"/>
              <a:cs typeface="Times New Roman"/>
            </a:endParaRPr>
          </a:p>
        </p:txBody>
      </p:sp>
      <p:sp>
        <p:nvSpPr>
          <p:cNvPr id="26" name="object 26"/>
          <p:cNvSpPr txBox="1"/>
          <p:nvPr/>
        </p:nvSpPr>
        <p:spPr>
          <a:xfrm>
            <a:off x="190099" y="7594199"/>
            <a:ext cx="171449" cy="152400"/>
          </a:xfrm>
          <a:prstGeom prst="rect">
            <a:avLst/>
          </a:prstGeom>
        </p:spPr>
        <p:txBody>
          <a:bodyPr wrap="square" lIns="0" tIns="6985" rIns="0" bIns="0" rtlCol="0">
            <a:noAutofit/>
          </a:bodyPr>
          <a:lstStyle/>
          <a:p>
            <a:pPr marL="12700">
              <a:lnSpc>
                <a:spcPts val="1100"/>
              </a:lnSpc>
            </a:pPr>
            <a:r>
              <a:rPr sz="1000" dirty="0">
                <a:latin typeface="Times New Roman"/>
                <a:cs typeface="Times New Roman"/>
              </a:rPr>
              <a:t>16</a:t>
            </a:r>
          </a:p>
        </p:txBody>
      </p:sp>
      <p:sp>
        <p:nvSpPr>
          <p:cNvPr id="25" name="object 25"/>
          <p:cNvSpPr txBox="1"/>
          <p:nvPr/>
        </p:nvSpPr>
        <p:spPr>
          <a:xfrm>
            <a:off x="748899" y="2114396"/>
            <a:ext cx="1685798" cy="152400"/>
          </a:xfrm>
          <a:prstGeom prst="rect">
            <a:avLst/>
          </a:prstGeom>
        </p:spPr>
        <p:txBody>
          <a:bodyPr wrap="square" lIns="0" tIns="0" rIns="0" bIns="0" rtlCol="0">
            <a:noAutofit/>
          </a:bodyPr>
          <a:lstStyle/>
          <a:p>
            <a:pPr marL="25400">
              <a:lnSpc>
                <a:spcPts val="1000"/>
              </a:lnSpc>
            </a:pPr>
            <a:endParaRPr sz="1000" dirty="0"/>
          </a:p>
        </p:txBody>
      </p:sp>
      <p:sp>
        <p:nvSpPr>
          <p:cNvPr id="24" name="object 24"/>
          <p:cNvSpPr txBox="1"/>
          <p:nvPr/>
        </p:nvSpPr>
        <p:spPr>
          <a:xfrm>
            <a:off x="2964394" y="2114396"/>
            <a:ext cx="1685798" cy="152400"/>
          </a:xfrm>
          <a:prstGeom prst="rect">
            <a:avLst/>
          </a:prstGeom>
        </p:spPr>
        <p:txBody>
          <a:bodyPr wrap="square" lIns="0" tIns="0" rIns="0" bIns="0" rtlCol="0">
            <a:noAutofit/>
          </a:bodyPr>
          <a:lstStyle/>
          <a:p>
            <a:pPr marL="25400">
              <a:lnSpc>
                <a:spcPts val="1000"/>
              </a:lnSpc>
            </a:pPr>
            <a:endParaRPr sz="1000" dirty="0"/>
          </a:p>
        </p:txBody>
      </p:sp>
      <p:sp>
        <p:nvSpPr>
          <p:cNvPr id="23" name="object 23"/>
          <p:cNvSpPr txBox="1"/>
          <p:nvPr/>
        </p:nvSpPr>
        <p:spPr>
          <a:xfrm>
            <a:off x="748899" y="2371558"/>
            <a:ext cx="1685798" cy="152400"/>
          </a:xfrm>
          <a:prstGeom prst="rect">
            <a:avLst/>
          </a:prstGeom>
        </p:spPr>
        <p:txBody>
          <a:bodyPr wrap="square" lIns="0" tIns="0" rIns="0" bIns="0" rtlCol="0">
            <a:noAutofit/>
          </a:bodyPr>
          <a:lstStyle/>
          <a:p>
            <a:pPr marL="25400">
              <a:lnSpc>
                <a:spcPts val="1000"/>
              </a:lnSpc>
            </a:pPr>
            <a:endParaRPr sz="1000" dirty="0"/>
          </a:p>
        </p:txBody>
      </p:sp>
      <p:sp>
        <p:nvSpPr>
          <p:cNvPr id="22" name="object 22"/>
          <p:cNvSpPr txBox="1"/>
          <p:nvPr/>
        </p:nvSpPr>
        <p:spPr>
          <a:xfrm>
            <a:off x="2964394" y="2371558"/>
            <a:ext cx="1685798" cy="152400"/>
          </a:xfrm>
          <a:prstGeom prst="rect">
            <a:avLst/>
          </a:prstGeom>
        </p:spPr>
        <p:txBody>
          <a:bodyPr wrap="square" lIns="0" tIns="0" rIns="0" bIns="0" rtlCol="0">
            <a:noAutofit/>
          </a:bodyPr>
          <a:lstStyle/>
          <a:p>
            <a:pPr marL="25400">
              <a:lnSpc>
                <a:spcPts val="1000"/>
              </a:lnSpc>
            </a:pPr>
            <a:endParaRPr sz="1000" dirty="0"/>
          </a:p>
        </p:txBody>
      </p:sp>
      <p:sp>
        <p:nvSpPr>
          <p:cNvPr id="21" name="object 21"/>
          <p:cNvSpPr txBox="1"/>
          <p:nvPr/>
        </p:nvSpPr>
        <p:spPr>
          <a:xfrm>
            <a:off x="748899" y="2639658"/>
            <a:ext cx="1685798" cy="152400"/>
          </a:xfrm>
          <a:prstGeom prst="rect">
            <a:avLst/>
          </a:prstGeom>
        </p:spPr>
        <p:txBody>
          <a:bodyPr wrap="square" lIns="0" tIns="0" rIns="0" bIns="0" rtlCol="0">
            <a:noAutofit/>
          </a:bodyPr>
          <a:lstStyle/>
          <a:p>
            <a:pPr marL="25400">
              <a:lnSpc>
                <a:spcPts val="1000"/>
              </a:lnSpc>
            </a:pPr>
            <a:endParaRPr sz="1000" dirty="0"/>
          </a:p>
        </p:txBody>
      </p:sp>
      <p:sp>
        <p:nvSpPr>
          <p:cNvPr id="20" name="object 20"/>
          <p:cNvSpPr txBox="1"/>
          <p:nvPr/>
        </p:nvSpPr>
        <p:spPr>
          <a:xfrm>
            <a:off x="2964394" y="2639658"/>
            <a:ext cx="1685798" cy="152400"/>
          </a:xfrm>
          <a:prstGeom prst="rect">
            <a:avLst/>
          </a:prstGeom>
        </p:spPr>
        <p:txBody>
          <a:bodyPr wrap="square" lIns="0" tIns="0" rIns="0" bIns="0" rtlCol="0">
            <a:noAutofit/>
          </a:bodyPr>
          <a:lstStyle/>
          <a:p>
            <a:pPr marL="25400">
              <a:lnSpc>
                <a:spcPts val="1000"/>
              </a:lnSpc>
            </a:pPr>
            <a:endParaRPr sz="1000" dirty="0"/>
          </a:p>
        </p:txBody>
      </p:sp>
      <p:sp>
        <p:nvSpPr>
          <p:cNvPr id="19" name="object 19"/>
          <p:cNvSpPr txBox="1"/>
          <p:nvPr/>
        </p:nvSpPr>
        <p:spPr>
          <a:xfrm>
            <a:off x="748899" y="2896820"/>
            <a:ext cx="1685798" cy="152400"/>
          </a:xfrm>
          <a:prstGeom prst="rect">
            <a:avLst/>
          </a:prstGeom>
        </p:spPr>
        <p:txBody>
          <a:bodyPr wrap="square" lIns="0" tIns="0" rIns="0" bIns="0" rtlCol="0">
            <a:noAutofit/>
          </a:bodyPr>
          <a:lstStyle/>
          <a:p>
            <a:pPr marL="25400">
              <a:lnSpc>
                <a:spcPts val="1000"/>
              </a:lnSpc>
            </a:pPr>
            <a:endParaRPr sz="1000" dirty="0"/>
          </a:p>
        </p:txBody>
      </p:sp>
      <p:sp>
        <p:nvSpPr>
          <p:cNvPr id="18" name="object 18"/>
          <p:cNvSpPr txBox="1"/>
          <p:nvPr/>
        </p:nvSpPr>
        <p:spPr>
          <a:xfrm>
            <a:off x="2964394" y="2896820"/>
            <a:ext cx="1685798" cy="152400"/>
          </a:xfrm>
          <a:prstGeom prst="rect">
            <a:avLst/>
          </a:prstGeom>
        </p:spPr>
        <p:txBody>
          <a:bodyPr wrap="square" lIns="0" tIns="0" rIns="0" bIns="0" rtlCol="0">
            <a:noAutofit/>
          </a:bodyPr>
          <a:lstStyle/>
          <a:p>
            <a:pPr marL="25400">
              <a:lnSpc>
                <a:spcPts val="1000"/>
              </a:lnSpc>
            </a:pPr>
            <a:endParaRPr sz="1000" dirty="0"/>
          </a:p>
        </p:txBody>
      </p:sp>
      <p:sp>
        <p:nvSpPr>
          <p:cNvPr id="17" name="object 17"/>
          <p:cNvSpPr txBox="1"/>
          <p:nvPr/>
        </p:nvSpPr>
        <p:spPr>
          <a:xfrm>
            <a:off x="748899" y="4124568"/>
            <a:ext cx="1685798" cy="152400"/>
          </a:xfrm>
          <a:prstGeom prst="rect">
            <a:avLst/>
          </a:prstGeom>
        </p:spPr>
        <p:txBody>
          <a:bodyPr wrap="square" lIns="0" tIns="0" rIns="0" bIns="0" rtlCol="0">
            <a:noAutofit/>
          </a:bodyPr>
          <a:lstStyle/>
          <a:p>
            <a:pPr marL="25400">
              <a:lnSpc>
                <a:spcPts val="1000"/>
              </a:lnSpc>
            </a:pPr>
            <a:endParaRPr sz="1000" dirty="0"/>
          </a:p>
        </p:txBody>
      </p:sp>
      <p:sp>
        <p:nvSpPr>
          <p:cNvPr id="16" name="object 16"/>
          <p:cNvSpPr txBox="1"/>
          <p:nvPr/>
        </p:nvSpPr>
        <p:spPr>
          <a:xfrm>
            <a:off x="2964394" y="4124568"/>
            <a:ext cx="1685798" cy="152400"/>
          </a:xfrm>
          <a:prstGeom prst="rect">
            <a:avLst/>
          </a:prstGeom>
        </p:spPr>
        <p:txBody>
          <a:bodyPr wrap="square" lIns="0" tIns="0" rIns="0" bIns="0" rtlCol="0">
            <a:noAutofit/>
          </a:bodyPr>
          <a:lstStyle/>
          <a:p>
            <a:pPr marL="25400">
              <a:lnSpc>
                <a:spcPts val="1000"/>
              </a:lnSpc>
            </a:pPr>
            <a:endParaRPr sz="1000" dirty="0"/>
          </a:p>
        </p:txBody>
      </p:sp>
      <p:sp>
        <p:nvSpPr>
          <p:cNvPr id="15" name="object 15"/>
          <p:cNvSpPr txBox="1"/>
          <p:nvPr/>
        </p:nvSpPr>
        <p:spPr>
          <a:xfrm>
            <a:off x="748899" y="4381731"/>
            <a:ext cx="1685798" cy="152400"/>
          </a:xfrm>
          <a:prstGeom prst="rect">
            <a:avLst/>
          </a:prstGeom>
        </p:spPr>
        <p:txBody>
          <a:bodyPr wrap="square" lIns="0" tIns="0" rIns="0" bIns="0" rtlCol="0">
            <a:noAutofit/>
          </a:bodyPr>
          <a:lstStyle/>
          <a:p>
            <a:pPr marL="25400">
              <a:lnSpc>
                <a:spcPts val="1000"/>
              </a:lnSpc>
            </a:pPr>
            <a:endParaRPr sz="1000" dirty="0"/>
          </a:p>
        </p:txBody>
      </p:sp>
      <p:sp>
        <p:nvSpPr>
          <p:cNvPr id="14" name="object 14"/>
          <p:cNvSpPr txBox="1"/>
          <p:nvPr/>
        </p:nvSpPr>
        <p:spPr>
          <a:xfrm>
            <a:off x="2964394" y="4381731"/>
            <a:ext cx="1685798" cy="152400"/>
          </a:xfrm>
          <a:prstGeom prst="rect">
            <a:avLst/>
          </a:prstGeom>
        </p:spPr>
        <p:txBody>
          <a:bodyPr wrap="square" lIns="0" tIns="0" rIns="0" bIns="0" rtlCol="0">
            <a:noAutofit/>
          </a:bodyPr>
          <a:lstStyle/>
          <a:p>
            <a:pPr marL="25400">
              <a:lnSpc>
                <a:spcPts val="1000"/>
              </a:lnSpc>
            </a:pPr>
            <a:endParaRPr sz="1000" dirty="0"/>
          </a:p>
        </p:txBody>
      </p:sp>
      <p:sp>
        <p:nvSpPr>
          <p:cNvPr id="13" name="object 13"/>
          <p:cNvSpPr txBox="1"/>
          <p:nvPr/>
        </p:nvSpPr>
        <p:spPr>
          <a:xfrm>
            <a:off x="748899" y="4649831"/>
            <a:ext cx="1685798" cy="152400"/>
          </a:xfrm>
          <a:prstGeom prst="rect">
            <a:avLst/>
          </a:prstGeom>
        </p:spPr>
        <p:txBody>
          <a:bodyPr wrap="square" lIns="0" tIns="0" rIns="0" bIns="0" rtlCol="0">
            <a:noAutofit/>
          </a:bodyPr>
          <a:lstStyle/>
          <a:p>
            <a:pPr marL="25400">
              <a:lnSpc>
                <a:spcPts val="1000"/>
              </a:lnSpc>
            </a:pPr>
            <a:endParaRPr sz="1000" dirty="0"/>
          </a:p>
        </p:txBody>
      </p:sp>
      <p:sp>
        <p:nvSpPr>
          <p:cNvPr id="12" name="object 12"/>
          <p:cNvSpPr txBox="1"/>
          <p:nvPr/>
        </p:nvSpPr>
        <p:spPr>
          <a:xfrm>
            <a:off x="2964394" y="4649831"/>
            <a:ext cx="1685798" cy="152400"/>
          </a:xfrm>
          <a:prstGeom prst="rect">
            <a:avLst/>
          </a:prstGeom>
        </p:spPr>
        <p:txBody>
          <a:bodyPr wrap="square" lIns="0" tIns="0" rIns="0" bIns="0" rtlCol="0">
            <a:noAutofit/>
          </a:bodyPr>
          <a:lstStyle/>
          <a:p>
            <a:pPr marL="25400">
              <a:lnSpc>
                <a:spcPts val="1000"/>
              </a:lnSpc>
            </a:pPr>
            <a:endParaRPr sz="1000" dirty="0"/>
          </a:p>
        </p:txBody>
      </p:sp>
      <p:sp>
        <p:nvSpPr>
          <p:cNvPr id="11" name="object 11"/>
          <p:cNvSpPr txBox="1"/>
          <p:nvPr/>
        </p:nvSpPr>
        <p:spPr>
          <a:xfrm>
            <a:off x="748899" y="4906994"/>
            <a:ext cx="1685798" cy="152400"/>
          </a:xfrm>
          <a:prstGeom prst="rect">
            <a:avLst/>
          </a:prstGeom>
        </p:spPr>
        <p:txBody>
          <a:bodyPr wrap="square" lIns="0" tIns="0" rIns="0" bIns="0" rtlCol="0">
            <a:noAutofit/>
          </a:bodyPr>
          <a:lstStyle/>
          <a:p>
            <a:pPr marL="25400">
              <a:lnSpc>
                <a:spcPts val="1000"/>
              </a:lnSpc>
            </a:pPr>
            <a:endParaRPr sz="1000" dirty="0"/>
          </a:p>
        </p:txBody>
      </p:sp>
      <p:sp>
        <p:nvSpPr>
          <p:cNvPr id="10" name="object 10"/>
          <p:cNvSpPr txBox="1"/>
          <p:nvPr/>
        </p:nvSpPr>
        <p:spPr>
          <a:xfrm>
            <a:off x="2964394" y="4906994"/>
            <a:ext cx="1685798" cy="152400"/>
          </a:xfrm>
          <a:prstGeom prst="rect">
            <a:avLst/>
          </a:prstGeom>
        </p:spPr>
        <p:txBody>
          <a:bodyPr wrap="square" lIns="0" tIns="0" rIns="0" bIns="0" rtlCol="0">
            <a:noAutofit/>
          </a:bodyPr>
          <a:lstStyle/>
          <a:p>
            <a:pPr marL="25400">
              <a:lnSpc>
                <a:spcPts val="1000"/>
              </a:lnSpc>
            </a:pPr>
            <a:endParaRPr sz="1000" dirty="0"/>
          </a:p>
        </p:txBody>
      </p:sp>
      <p:sp>
        <p:nvSpPr>
          <p:cNvPr id="9" name="object 9"/>
          <p:cNvSpPr txBox="1"/>
          <p:nvPr/>
        </p:nvSpPr>
        <p:spPr>
          <a:xfrm>
            <a:off x="748899" y="614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8" name="object 8"/>
          <p:cNvSpPr txBox="1"/>
          <p:nvPr/>
        </p:nvSpPr>
        <p:spPr>
          <a:xfrm>
            <a:off x="2964394" y="614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7" name="object 7"/>
          <p:cNvSpPr txBox="1"/>
          <p:nvPr/>
        </p:nvSpPr>
        <p:spPr>
          <a:xfrm>
            <a:off x="748899" y="640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6" name="object 6"/>
          <p:cNvSpPr txBox="1"/>
          <p:nvPr/>
        </p:nvSpPr>
        <p:spPr>
          <a:xfrm>
            <a:off x="2964394" y="640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5" name="object 5"/>
          <p:cNvSpPr txBox="1"/>
          <p:nvPr/>
        </p:nvSpPr>
        <p:spPr>
          <a:xfrm>
            <a:off x="748899" y="667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2964394" y="667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748899" y="693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2964394" y="693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97" name="object 11"/>
          <p:cNvSpPr txBox="1"/>
          <p:nvPr/>
        </p:nvSpPr>
        <p:spPr>
          <a:xfrm>
            <a:off x="514167" y="647700"/>
            <a:ext cx="272583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Aplicando a la vida</a:t>
            </a:r>
            <a:endParaRPr sz="1000"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object 116"/>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dirty="0"/>
          </a:p>
        </p:txBody>
      </p:sp>
      <p:sp>
        <p:nvSpPr>
          <p:cNvPr id="44" name="object 44"/>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dirty="0"/>
          </a:p>
        </p:txBody>
      </p:sp>
      <p:sp>
        <p:nvSpPr>
          <p:cNvPr id="45" name="object 45"/>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46" name="object 46"/>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7" name="object 47"/>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8" name="object 48"/>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49" name="object 49"/>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0" name="object 50"/>
          <p:cNvSpPr/>
          <p:nvPr/>
        </p:nvSpPr>
        <p:spPr>
          <a:xfrm>
            <a:off x="3834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51" name="object 51"/>
          <p:cNvSpPr/>
          <p:nvPr/>
        </p:nvSpPr>
        <p:spPr>
          <a:xfrm>
            <a:off x="51057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2" name="object 52"/>
          <p:cNvSpPr/>
          <p:nvPr/>
        </p:nvSpPr>
        <p:spPr>
          <a:xfrm>
            <a:off x="51057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3" name="object 53"/>
          <p:cNvSpPr/>
          <p:nvPr/>
        </p:nvSpPr>
        <p:spPr>
          <a:xfrm>
            <a:off x="4342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4" name="object 54"/>
          <p:cNvSpPr/>
          <p:nvPr/>
        </p:nvSpPr>
        <p:spPr>
          <a:xfrm>
            <a:off x="4342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55" name="object 55"/>
          <p:cNvSpPr/>
          <p:nvPr/>
        </p:nvSpPr>
        <p:spPr>
          <a:xfrm>
            <a:off x="708022" y="6505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56" name="object 56"/>
          <p:cNvSpPr/>
          <p:nvPr/>
        </p:nvSpPr>
        <p:spPr>
          <a:xfrm>
            <a:off x="708022"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57" name="object 57"/>
          <p:cNvSpPr/>
          <p:nvPr/>
        </p:nvSpPr>
        <p:spPr>
          <a:xfrm>
            <a:off x="2923515"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58" name="object 58"/>
          <p:cNvSpPr/>
          <p:nvPr/>
        </p:nvSpPr>
        <p:spPr>
          <a:xfrm>
            <a:off x="2923515" y="650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59" name="object 59"/>
          <p:cNvSpPr/>
          <p:nvPr/>
        </p:nvSpPr>
        <p:spPr>
          <a:xfrm>
            <a:off x="910516" y="1032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0" name="object 60"/>
          <p:cNvSpPr/>
          <p:nvPr/>
        </p:nvSpPr>
        <p:spPr>
          <a:xfrm>
            <a:off x="910516" y="1289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1" name="object 61"/>
          <p:cNvSpPr/>
          <p:nvPr/>
        </p:nvSpPr>
        <p:spPr>
          <a:xfrm>
            <a:off x="3126009" y="1032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2" name="object 62"/>
          <p:cNvSpPr/>
          <p:nvPr/>
        </p:nvSpPr>
        <p:spPr>
          <a:xfrm>
            <a:off x="3126009" y="1289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3" name="object 63"/>
          <p:cNvSpPr/>
          <p:nvPr/>
        </p:nvSpPr>
        <p:spPr>
          <a:xfrm>
            <a:off x="910516" y="1558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4" name="object 64"/>
          <p:cNvSpPr/>
          <p:nvPr/>
        </p:nvSpPr>
        <p:spPr>
          <a:xfrm>
            <a:off x="3126009" y="1558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5" name="object 65"/>
          <p:cNvSpPr/>
          <p:nvPr/>
        </p:nvSpPr>
        <p:spPr>
          <a:xfrm>
            <a:off x="910516" y="1815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6" name="object 66"/>
          <p:cNvSpPr/>
          <p:nvPr/>
        </p:nvSpPr>
        <p:spPr>
          <a:xfrm>
            <a:off x="3126009" y="1815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67" name="object 67"/>
          <p:cNvSpPr/>
          <p:nvPr/>
        </p:nvSpPr>
        <p:spPr>
          <a:xfrm>
            <a:off x="469419" y="426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68" name="object 68"/>
          <p:cNvSpPr/>
          <p:nvPr/>
        </p:nvSpPr>
        <p:spPr>
          <a:xfrm>
            <a:off x="511571" y="468223"/>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69" name="object 69"/>
          <p:cNvSpPr/>
          <p:nvPr/>
        </p:nvSpPr>
        <p:spPr>
          <a:xfrm>
            <a:off x="551322" y="507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70" name="object 70"/>
          <p:cNvSpPr/>
          <p:nvPr/>
        </p:nvSpPr>
        <p:spPr>
          <a:xfrm>
            <a:off x="708022" y="24253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71" name="object 71"/>
          <p:cNvSpPr/>
          <p:nvPr/>
        </p:nvSpPr>
        <p:spPr>
          <a:xfrm>
            <a:off x="708022"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72" name="object 72"/>
          <p:cNvSpPr/>
          <p:nvPr/>
        </p:nvSpPr>
        <p:spPr>
          <a:xfrm>
            <a:off x="2923515"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73" name="object 73"/>
          <p:cNvSpPr/>
          <p:nvPr/>
        </p:nvSpPr>
        <p:spPr>
          <a:xfrm>
            <a:off x="2923515" y="24253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74" name="object 74"/>
          <p:cNvSpPr/>
          <p:nvPr/>
        </p:nvSpPr>
        <p:spPr>
          <a:xfrm>
            <a:off x="910516" y="28075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5" name="object 75"/>
          <p:cNvSpPr/>
          <p:nvPr/>
        </p:nvSpPr>
        <p:spPr>
          <a:xfrm>
            <a:off x="910516" y="30647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6" name="object 76"/>
          <p:cNvSpPr/>
          <p:nvPr/>
        </p:nvSpPr>
        <p:spPr>
          <a:xfrm>
            <a:off x="3126009" y="2807568"/>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7" name="object 77"/>
          <p:cNvSpPr/>
          <p:nvPr/>
        </p:nvSpPr>
        <p:spPr>
          <a:xfrm>
            <a:off x="3126009" y="30647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8" name="object 78"/>
          <p:cNvSpPr/>
          <p:nvPr/>
        </p:nvSpPr>
        <p:spPr>
          <a:xfrm>
            <a:off x="910516" y="33328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79" name="object 79"/>
          <p:cNvSpPr/>
          <p:nvPr/>
        </p:nvSpPr>
        <p:spPr>
          <a:xfrm>
            <a:off x="3126009" y="33328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0" name="object 80"/>
          <p:cNvSpPr/>
          <p:nvPr/>
        </p:nvSpPr>
        <p:spPr>
          <a:xfrm>
            <a:off x="910516" y="35899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1" name="object 81"/>
          <p:cNvSpPr/>
          <p:nvPr/>
        </p:nvSpPr>
        <p:spPr>
          <a:xfrm>
            <a:off x="3126009" y="35899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82" name="object 82"/>
          <p:cNvSpPr/>
          <p:nvPr/>
        </p:nvSpPr>
        <p:spPr>
          <a:xfrm>
            <a:off x="469419" y="22008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83" name="object 83"/>
          <p:cNvSpPr/>
          <p:nvPr/>
        </p:nvSpPr>
        <p:spPr>
          <a:xfrm>
            <a:off x="511571" y="2243023"/>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84" name="object 84"/>
          <p:cNvSpPr/>
          <p:nvPr/>
        </p:nvSpPr>
        <p:spPr>
          <a:xfrm>
            <a:off x="551322" y="2282775"/>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85" name="object 85"/>
          <p:cNvSpPr/>
          <p:nvPr/>
        </p:nvSpPr>
        <p:spPr>
          <a:xfrm>
            <a:off x="708022" y="4196535"/>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86" name="object 86"/>
          <p:cNvSpPr/>
          <p:nvPr/>
        </p:nvSpPr>
        <p:spPr>
          <a:xfrm>
            <a:off x="708022"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7" name="object 87"/>
          <p:cNvSpPr/>
          <p:nvPr/>
        </p:nvSpPr>
        <p:spPr>
          <a:xfrm>
            <a:off x="2923515"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88" name="object 88"/>
          <p:cNvSpPr/>
          <p:nvPr/>
        </p:nvSpPr>
        <p:spPr>
          <a:xfrm>
            <a:off x="2923515" y="4196535"/>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89" name="object 89"/>
          <p:cNvSpPr/>
          <p:nvPr/>
        </p:nvSpPr>
        <p:spPr>
          <a:xfrm>
            <a:off x="910516" y="45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0" name="object 90"/>
          <p:cNvSpPr/>
          <p:nvPr/>
        </p:nvSpPr>
        <p:spPr>
          <a:xfrm>
            <a:off x="910516" y="48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1" name="object 91"/>
          <p:cNvSpPr/>
          <p:nvPr/>
        </p:nvSpPr>
        <p:spPr>
          <a:xfrm>
            <a:off x="3126009" y="45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2" name="object 92"/>
          <p:cNvSpPr/>
          <p:nvPr/>
        </p:nvSpPr>
        <p:spPr>
          <a:xfrm>
            <a:off x="3126009" y="48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3" name="object 93"/>
          <p:cNvSpPr/>
          <p:nvPr/>
        </p:nvSpPr>
        <p:spPr>
          <a:xfrm>
            <a:off x="910516" y="5104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4" name="object 94"/>
          <p:cNvSpPr/>
          <p:nvPr/>
        </p:nvSpPr>
        <p:spPr>
          <a:xfrm>
            <a:off x="3126009" y="5104030"/>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5" name="object 95"/>
          <p:cNvSpPr/>
          <p:nvPr/>
        </p:nvSpPr>
        <p:spPr>
          <a:xfrm>
            <a:off x="910516" y="5361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6" name="object 96"/>
          <p:cNvSpPr/>
          <p:nvPr/>
        </p:nvSpPr>
        <p:spPr>
          <a:xfrm>
            <a:off x="3126009" y="5361194"/>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97" name="object 97"/>
          <p:cNvSpPr/>
          <p:nvPr/>
        </p:nvSpPr>
        <p:spPr>
          <a:xfrm>
            <a:off x="469419" y="3972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98" name="object 98"/>
          <p:cNvSpPr/>
          <p:nvPr/>
        </p:nvSpPr>
        <p:spPr>
          <a:xfrm>
            <a:off x="511571" y="401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99" name="object 99"/>
          <p:cNvSpPr/>
          <p:nvPr/>
        </p:nvSpPr>
        <p:spPr>
          <a:xfrm>
            <a:off x="551322" y="4053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100" name="object 100"/>
          <p:cNvSpPr/>
          <p:nvPr/>
        </p:nvSpPr>
        <p:spPr>
          <a:xfrm>
            <a:off x="708022" y="5996536"/>
            <a:ext cx="2074672" cy="1455102"/>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dirty="0"/>
          </a:p>
        </p:txBody>
      </p:sp>
      <p:sp>
        <p:nvSpPr>
          <p:cNvPr id="101" name="object 101"/>
          <p:cNvSpPr/>
          <p:nvPr/>
        </p:nvSpPr>
        <p:spPr>
          <a:xfrm>
            <a:off x="708022"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102" name="object 102"/>
          <p:cNvSpPr/>
          <p:nvPr/>
        </p:nvSpPr>
        <p:spPr>
          <a:xfrm>
            <a:off x="2923515"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dirty="0"/>
          </a:p>
        </p:txBody>
      </p:sp>
      <p:sp>
        <p:nvSpPr>
          <p:cNvPr id="103" name="object 103"/>
          <p:cNvSpPr/>
          <p:nvPr/>
        </p:nvSpPr>
        <p:spPr>
          <a:xfrm>
            <a:off x="2923515" y="5996536"/>
            <a:ext cx="2074672" cy="1455102"/>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dirty="0"/>
          </a:p>
        </p:txBody>
      </p:sp>
      <p:sp>
        <p:nvSpPr>
          <p:cNvPr id="104" name="object 104"/>
          <p:cNvSpPr/>
          <p:nvPr/>
        </p:nvSpPr>
        <p:spPr>
          <a:xfrm>
            <a:off x="910516" y="63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5" name="object 105"/>
          <p:cNvSpPr/>
          <p:nvPr/>
        </p:nvSpPr>
        <p:spPr>
          <a:xfrm>
            <a:off x="910516" y="66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6" name="object 106"/>
          <p:cNvSpPr/>
          <p:nvPr/>
        </p:nvSpPr>
        <p:spPr>
          <a:xfrm>
            <a:off x="3126009" y="6378769"/>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7" name="object 107"/>
          <p:cNvSpPr/>
          <p:nvPr/>
        </p:nvSpPr>
        <p:spPr>
          <a:xfrm>
            <a:off x="3126009" y="66359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8" name="object 108"/>
          <p:cNvSpPr/>
          <p:nvPr/>
        </p:nvSpPr>
        <p:spPr>
          <a:xfrm>
            <a:off x="910516" y="690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09" name="object 109"/>
          <p:cNvSpPr/>
          <p:nvPr/>
        </p:nvSpPr>
        <p:spPr>
          <a:xfrm>
            <a:off x="3126009" y="6904031"/>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0" name="object 110"/>
          <p:cNvSpPr/>
          <p:nvPr/>
        </p:nvSpPr>
        <p:spPr>
          <a:xfrm>
            <a:off x="910516" y="716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1" name="object 111"/>
          <p:cNvSpPr/>
          <p:nvPr/>
        </p:nvSpPr>
        <p:spPr>
          <a:xfrm>
            <a:off x="3126009" y="7161193"/>
            <a:ext cx="168579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dirty="0"/>
          </a:p>
        </p:txBody>
      </p:sp>
      <p:sp>
        <p:nvSpPr>
          <p:cNvPr id="112" name="object 112"/>
          <p:cNvSpPr/>
          <p:nvPr/>
        </p:nvSpPr>
        <p:spPr>
          <a:xfrm>
            <a:off x="469419" y="5772064"/>
            <a:ext cx="516305" cy="516318"/>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dirty="0"/>
          </a:p>
        </p:txBody>
      </p:sp>
      <p:sp>
        <p:nvSpPr>
          <p:cNvPr id="113" name="object 113"/>
          <p:cNvSpPr/>
          <p:nvPr/>
        </p:nvSpPr>
        <p:spPr>
          <a:xfrm>
            <a:off x="511571" y="5814222"/>
            <a:ext cx="432003" cy="432003"/>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dirty="0"/>
          </a:p>
        </p:txBody>
      </p:sp>
      <p:sp>
        <p:nvSpPr>
          <p:cNvPr id="114" name="object 114"/>
          <p:cNvSpPr/>
          <p:nvPr/>
        </p:nvSpPr>
        <p:spPr>
          <a:xfrm>
            <a:off x="551322" y="5853974"/>
            <a:ext cx="352501" cy="352501"/>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dirty="0"/>
          </a:p>
        </p:txBody>
      </p:sp>
      <p:sp>
        <p:nvSpPr>
          <p:cNvPr id="115" name="object 115"/>
          <p:cNvSpPr/>
          <p:nvPr/>
        </p:nvSpPr>
        <p:spPr>
          <a:xfrm>
            <a:off x="499025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43" name="object 43"/>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dirty="0"/>
          </a:p>
        </p:txBody>
      </p:sp>
      <p:sp>
        <p:nvSpPr>
          <p:cNvPr id="42" name="object 42"/>
          <p:cNvSpPr txBox="1"/>
          <p:nvPr/>
        </p:nvSpPr>
        <p:spPr>
          <a:xfrm>
            <a:off x="635115" y="531362"/>
            <a:ext cx="220472"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X</a:t>
            </a:r>
            <a:endParaRPr sz="2000" dirty="0">
              <a:latin typeface="Times New Roman"/>
              <a:cs typeface="Times New Roman"/>
            </a:endParaRPr>
          </a:p>
        </p:txBody>
      </p:sp>
      <p:sp>
        <p:nvSpPr>
          <p:cNvPr id="41" name="object 41"/>
          <p:cNvSpPr txBox="1"/>
          <p:nvPr/>
        </p:nvSpPr>
        <p:spPr>
          <a:xfrm>
            <a:off x="999915" y="779943"/>
            <a:ext cx="670135" cy="165077"/>
          </a:xfrm>
          <a:prstGeom prst="rect">
            <a:avLst/>
          </a:prstGeom>
        </p:spPr>
        <p:txBody>
          <a:bodyPr wrap="square" lIns="0" tIns="6477" rIns="0" bIns="0" rtlCol="0">
            <a:noAutofit/>
          </a:bodyPr>
          <a:lstStyle/>
          <a:p>
            <a:pPr marL="12700">
              <a:lnSpc>
                <a:spcPts val="1019"/>
              </a:lnSpc>
            </a:pPr>
            <a:r>
              <a:rPr lang="es-ES" sz="1000" spc="49" dirty="0">
                <a:latin typeface="Malgun Gothic" panose="020B0503020000020004" pitchFamily="34" charset="-127"/>
                <a:ea typeface="Malgun Gothic" panose="020B0503020000020004" pitchFamily="34" charset="-127"/>
                <a:cs typeface="Times New Roman"/>
              </a:rPr>
              <a:t>Mt </a:t>
            </a:r>
            <a:r>
              <a:rPr sz="1000" spc="49" dirty="0">
                <a:latin typeface="Malgun Gothic" panose="020B0503020000020004" pitchFamily="34" charset="-127"/>
                <a:ea typeface="Malgun Gothic" panose="020B0503020000020004" pitchFamily="34" charset="-127"/>
                <a:cs typeface="Times New Roman"/>
              </a:rPr>
              <a:t>4:4</a:t>
            </a:r>
            <a:endParaRPr sz="1000" dirty="0">
              <a:latin typeface="Malgun Gothic" panose="020B0503020000020004" pitchFamily="34" charset="-127"/>
              <a:ea typeface="Malgun Gothic" panose="020B0503020000020004" pitchFamily="34" charset="-127"/>
              <a:cs typeface="Times New Roman"/>
            </a:endParaRPr>
          </a:p>
        </p:txBody>
      </p:sp>
      <p:sp>
        <p:nvSpPr>
          <p:cNvPr id="40" name="object 40"/>
          <p:cNvSpPr txBox="1"/>
          <p:nvPr/>
        </p:nvSpPr>
        <p:spPr>
          <a:xfrm>
            <a:off x="654050" y="2306163"/>
            <a:ext cx="245872" cy="278287"/>
          </a:xfrm>
          <a:prstGeom prst="rect">
            <a:avLst/>
          </a:prstGeom>
        </p:spPr>
        <p:txBody>
          <a:bodyPr wrap="square" lIns="0" tIns="13589" rIns="0" bIns="0" rtlCol="0">
            <a:noAutofit/>
          </a:bodyPr>
          <a:lstStyle/>
          <a:p>
            <a:pPr marL="12700">
              <a:lnSpc>
                <a:spcPts val="2140"/>
              </a:lnSpc>
            </a:pPr>
            <a:r>
              <a:rPr lang="es-ES" sz="2000" spc="-410" dirty="0">
                <a:solidFill>
                  <a:srgbClr val="FFFFFF"/>
                </a:solidFill>
                <a:latin typeface="Times New Roman"/>
                <a:cs typeface="Times New Roman"/>
              </a:rPr>
              <a:t>J</a:t>
            </a:r>
            <a:endParaRPr sz="2000" dirty="0">
              <a:latin typeface="Times New Roman"/>
              <a:cs typeface="Times New Roman"/>
            </a:endParaRPr>
          </a:p>
        </p:txBody>
      </p:sp>
      <p:sp>
        <p:nvSpPr>
          <p:cNvPr id="39" name="object 39"/>
          <p:cNvSpPr txBox="1"/>
          <p:nvPr/>
        </p:nvSpPr>
        <p:spPr>
          <a:xfrm>
            <a:off x="999915" y="2554793"/>
            <a:ext cx="570718" cy="174181"/>
          </a:xfrm>
          <a:prstGeom prst="rect">
            <a:avLst/>
          </a:prstGeom>
        </p:spPr>
        <p:txBody>
          <a:bodyPr wrap="square" lIns="0" tIns="6477" rIns="0" bIns="0" rtlCol="0">
            <a:noAutofit/>
          </a:bodyPr>
          <a:lstStyle/>
          <a:p>
            <a:pPr marL="12700">
              <a:lnSpc>
                <a:spcPts val="1019"/>
              </a:lnSpc>
            </a:pPr>
            <a:r>
              <a:rPr lang="es-ES" sz="1000" spc="49" dirty="0">
                <a:latin typeface="Malgun Gothic" panose="020B0503020000020004" pitchFamily="34" charset="-127"/>
                <a:ea typeface="Malgun Gothic" panose="020B0503020000020004" pitchFamily="34" charset="-127"/>
                <a:cs typeface="Times New Roman"/>
              </a:rPr>
              <a:t>Jn </a:t>
            </a:r>
            <a:r>
              <a:rPr sz="1000" spc="49" dirty="0">
                <a:latin typeface="Malgun Gothic" panose="020B0503020000020004" pitchFamily="34" charset="-127"/>
                <a:ea typeface="Malgun Gothic" panose="020B0503020000020004" pitchFamily="34" charset="-127"/>
                <a:cs typeface="Times New Roman"/>
              </a:rPr>
              <a:t>1:1</a:t>
            </a:r>
            <a:endParaRPr sz="1000" dirty="0">
              <a:latin typeface="Malgun Gothic" panose="020B0503020000020004" pitchFamily="34" charset="-127"/>
              <a:ea typeface="Malgun Gothic" panose="020B0503020000020004" pitchFamily="34" charset="-127"/>
              <a:cs typeface="Times New Roman"/>
            </a:endParaRPr>
          </a:p>
        </p:txBody>
      </p:sp>
      <p:sp>
        <p:nvSpPr>
          <p:cNvPr id="38" name="object 38"/>
          <p:cNvSpPr txBox="1"/>
          <p:nvPr/>
        </p:nvSpPr>
        <p:spPr>
          <a:xfrm>
            <a:off x="611377" y="4089400"/>
            <a:ext cx="220473" cy="2921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V</a:t>
            </a:r>
            <a:endParaRPr sz="2000" dirty="0">
              <a:latin typeface="Times New Roman"/>
              <a:cs typeface="Times New Roman"/>
            </a:endParaRPr>
          </a:p>
        </p:txBody>
      </p:sp>
      <p:sp>
        <p:nvSpPr>
          <p:cNvPr id="37" name="object 37"/>
          <p:cNvSpPr txBox="1"/>
          <p:nvPr/>
        </p:nvSpPr>
        <p:spPr>
          <a:xfrm>
            <a:off x="999915" y="4325986"/>
            <a:ext cx="832883" cy="174181"/>
          </a:xfrm>
          <a:prstGeom prst="rect">
            <a:avLst/>
          </a:prstGeom>
        </p:spPr>
        <p:txBody>
          <a:bodyPr wrap="square" lIns="0" tIns="6477" rIns="0" bIns="0" rtlCol="0">
            <a:noAutofit/>
          </a:bodyPr>
          <a:lstStyle/>
          <a:p>
            <a:pPr marL="12700">
              <a:lnSpc>
                <a:spcPts val="1019"/>
              </a:lnSpc>
            </a:pPr>
            <a:r>
              <a:rPr lang="es-ES" sz="1000" spc="57" dirty="0">
                <a:latin typeface="Malgun Gothic" panose="020B0503020000020004" pitchFamily="34" charset="-127"/>
                <a:ea typeface="Malgun Gothic" panose="020B0503020000020004" pitchFamily="34" charset="-127"/>
                <a:cs typeface="Times New Roman"/>
              </a:rPr>
              <a:t>2Ti </a:t>
            </a:r>
            <a:r>
              <a:rPr sz="1000" spc="57" dirty="0">
                <a:latin typeface="Malgun Gothic" panose="020B0503020000020004" pitchFamily="34" charset="-127"/>
                <a:ea typeface="Malgun Gothic" panose="020B0503020000020004" pitchFamily="34" charset="-127"/>
                <a:cs typeface="Times New Roman"/>
              </a:rPr>
              <a:t>3:15</a:t>
            </a:r>
            <a:endParaRPr sz="1000" dirty="0">
              <a:latin typeface="Malgun Gothic" panose="020B0503020000020004" pitchFamily="34" charset="-127"/>
              <a:ea typeface="Malgun Gothic" panose="020B0503020000020004" pitchFamily="34" charset="-127"/>
              <a:cs typeface="Times New Roman"/>
            </a:endParaRPr>
          </a:p>
        </p:txBody>
      </p:sp>
      <p:sp>
        <p:nvSpPr>
          <p:cNvPr id="36" name="object 36"/>
          <p:cNvSpPr txBox="1"/>
          <p:nvPr/>
        </p:nvSpPr>
        <p:spPr>
          <a:xfrm>
            <a:off x="635115" y="5877362"/>
            <a:ext cx="220472" cy="279400"/>
          </a:xfrm>
          <a:prstGeom prst="rect">
            <a:avLst/>
          </a:prstGeom>
        </p:spPr>
        <p:txBody>
          <a:bodyPr wrap="square" lIns="0" tIns="13589" rIns="0" bIns="0" rtlCol="0">
            <a:noAutofit/>
          </a:bodyPr>
          <a:lstStyle/>
          <a:p>
            <a:pPr marL="12700">
              <a:lnSpc>
                <a:spcPts val="2140"/>
              </a:lnSpc>
            </a:pPr>
            <a:r>
              <a:rPr lang="es-ES" sz="2000" dirty="0">
                <a:solidFill>
                  <a:srgbClr val="FFFFFF"/>
                </a:solidFill>
                <a:latin typeface="Times New Roman"/>
                <a:cs typeface="Times New Roman"/>
              </a:rPr>
              <a:t>S</a:t>
            </a:r>
            <a:endParaRPr sz="2000" dirty="0">
              <a:latin typeface="Times New Roman"/>
              <a:cs typeface="Times New Roman"/>
            </a:endParaRPr>
          </a:p>
        </p:txBody>
      </p:sp>
      <p:sp>
        <p:nvSpPr>
          <p:cNvPr id="35" name="object 35"/>
          <p:cNvSpPr txBox="1"/>
          <p:nvPr/>
        </p:nvSpPr>
        <p:spPr>
          <a:xfrm>
            <a:off x="999915" y="6125983"/>
            <a:ext cx="801289" cy="170922"/>
          </a:xfrm>
          <a:prstGeom prst="rect">
            <a:avLst/>
          </a:prstGeom>
        </p:spPr>
        <p:txBody>
          <a:bodyPr wrap="square" lIns="0" tIns="6477" rIns="0" bIns="0" rtlCol="0">
            <a:noAutofit/>
          </a:bodyPr>
          <a:lstStyle/>
          <a:p>
            <a:pPr marL="12700">
              <a:lnSpc>
                <a:spcPts val="1019"/>
              </a:lnSpc>
            </a:pPr>
            <a:r>
              <a:rPr lang="es-ES" sz="1000" spc="48" dirty="0">
                <a:latin typeface="Malgun Gothic" panose="020B0503020000020004" pitchFamily="34" charset="-127"/>
                <a:ea typeface="Malgun Gothic" panose="020B0503020000020004" pitchFamily="34" charset="-127"/>
                <a:cs typeface="Times New Roman"/>
              </a:rPr>
              <a:t>Stg </a:t>
            </a:r>
            <a:r>
              <a:rPr sz="1000" spc="48" dirty="0">
                <a:latin typeface="Malgun Gothic" panose="020B0503020000020004" pitchFamily="34" charset="-127"/>
                <a:ea typeface="Malgun Gothic" panose="020B0503020000020004" pitchFamily="34" charset="-127"/>
                <a:cs typeface="Times New Roman"/>
              </a:rPr>
              <a:t>1:22</a:t>
            </a:r>
            <a:endParaRPr sz="1000" dirty="0">
              <a:latin typeface="Malgun Gothic" panose="020B0503020000020004" pitchFamily="34" charset="-127"/>
              <a:ea typeface="Malgun Gothic" panose="020B0503020000020004" pitchFamily="34" charset="-127"/>
              <a:cs typeface="Times New Roman"/>
            </a:endParaRPr>
          </a:p>
        </p:txBody>
      </p:sp>
      <p:sp>
        <p:nvSpPr>
          <p:cNvPr id="34" name="object 34"/>
          <p:cNvSpPr txBox="1"/>
          <p:nvPr/>
        </p:nvSpPr>
        <p:spPr>
          <a:xfrm>
            <a:off x="50545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17</a:t>
            </a:r>
          </a:p>
        </p:txBody>
      </p:sp>
      <p:sp>
        <p:nvSpPr>
          <p:cNvPr id="33" name="object 33"/>
          <p:cNvSpPr txBox="1"/>
          <p:nvPr/>
        </p:nvSpPr>
        <p:spPr>
          <a:xfrm>
            <a:off x="910516" y="893069"/>
            <a:ext cx="1685798" cy="152400"/>
          </a:xfrm>
          <a:prstGeom prst="rect">
            <a:avLst/>
          </a:prstGeom>
        </p:spPr>
        <p:txBody>
          <a:bodyPr wrap="square" lIns="0" tIns="0" rIns="0" bIns="0" rtlCol="0">
            <a:noAutofit/>
          </a:bodyPr>
          <a:lstStyle/>
          <a:p>
            <a:pPr marL="25400">
              <a:lnSpc>
                <a:spcPts val="1000"/>
              </a:lnSpc>
            </a:pPr>
            <a:endParaRPr sz="1000" dirty="0"/>
          </a:p>
        </p:txBody>
      </p:sp>
      <p:sp>
        <p:nvSpPr>
          <p:cNvPr id="32" name="object 32"/>
          <p:cNvSpPr txBox="1"/>
          <p:nvPr/>
        </p:nvSpPr>
        <p:spPr>
          <a:xfrm>
            <a:off x="3126009" y="893069"/>
            <a:ext cx="1685798" cy="152400"/>
          </a:xfrm>
          <a:prstGeom prst="rect">
            <a:avLst/>
          </a:prstGeom>
        </p:spPr>
        <p:txBody>
          <a:bodyPr wrap="square" lIns="0" tIns="0" rIns="0" bIns="0" rtlCol="0">
            <a:noAutofit/>
          </a:bodyPr>
          <a:lstStyle/>
          <a:p>
            <a:pPr marL="25400">
              <a:lnSpc>
                <a:spcPts val="1000"/>
              </a:lnSpc>
            </a:pPr>
            <a:endParaRPr sz="1000" dirty="0"/>
          </a:p>
        </p:txBody>
      </p:sp>
      <p:sp>
        <p:nvSpPr>
          <p:cNvPr id="31" name="object 31"/>
          <p:cNvSpPr txBox="1"/>
          <p:nvPr/>
        </p:nvSpPr>
        <p:spPr>
          <a:xfrm>
            <a:off x="910516" y="1150231"/>
            <a:ext cx="1685798" cy="152400"/>
          </a:xfrm>
          <a:prstGeom prst="rect">
            <a:avLst/>
          </a:prstGeom>
        </p:spPr>
        <p:txBody>
          <a:bodyPr wrap="square" lIns="0" tIns="0" rIns="0" bIns="0" rtlCol="0">
            <a:noAutofit/>
          </a:bodyPr>
          <a:lstStyle/>
          <a:p>
            <a:pPr marL="25400">
              <a:lnSpc>
                <a:spcPts val="1000"/>
              </a:lnSpc>
            </a:pPr>
            <a:endParaRPr sz="1000" dirty="0"/>
          </a:p>
        </p:txBody>
      </p:sp>
      <p:sp>
        <p:nvSpPr>
          <p:cNvPr id="30" name="object 30"/>
          <p:cNvSpPr txBox="1"/>
          <p:nvPr/>
        </p:nvSpPr>
        <p:spPr>
          <a:xfrm>
            <a:off x="3126009" y="1150231"/>
            <a:ext cx="1685798" cy="152400"/>
          </a:xfrm>
          <a:prstGeom prst="rect">
            <a:avLst/>
          </a:prstGeom>
        </p:spPr>
        <p:txBody>
          <a:bodyPr wrap="square" lIns="0" tIns="0" rIns="0" bIns="0" rtlCol="0">
            <a:noAutofit/>
          </a:bodyPr>
          <a:lstStyle/>
          <a:p>
            <a:pPr marL="25400">
              <a:lnSpc>
                <a:spcPts val="1000"/>
              </a:lnSpc>
            </a:pPr>
            <a:endParaRPr sz="1000" dirty="0"/>
          </a:p>
        </p:txBody>
      </p:sp>
      <p:sp>
        <p:nvSpPr>
          <p:cNvPr id="29" name="object 29"/>
          <p:cNvSpPr txBox="1"/>
          <p:nvPr/>
        </p:nvSpPr>
        <p:spPr>
          <a:xfrm>
            <a:off x="910516" y="1418330"/>
            <a:ext cx="1685798" cy="152400"/>
          </a:xfrm>
          <a:prstGeom prst="rect">
            <a:avLst/>
          </a:prstGeom>
        </p:spPr>
        <p:txBody>
          <a:bodyPr wrap="square" lIns="0" tIns="0" rIns="0" bIns="0" rtlCol="0">
            <a:noAutofit/>
          </a:bodyPr>
          <a:lstStyle/>
          <a:p>
            <a:pPr marL="25400">
              <a:lnSpc>
                <a:spcPts val="1000"/>
              </a:lnSpc>
            </a:pPr>
            <a:endParaRPr sz="1000" dirty="0"/>
          </a:p>
        </p:txBody>
      </p:sp>
      <p:sp>
        <p:nvSpPr>
          <p:cNvPr id="28" name="object 28"/>
          <p:cNvSpPr txBox="1"/>
          <p:nvPr/>
        </p:nvSpPr>
        <p:spPr>
          <a:xfrm>
            <a:off x="3126009" y="1418330"/>
            <a:ext cx="1685798" cy="152400"/>
          </a:xfrm>
          <a:prstGeom prst="rect">
            <a:avLst/>
          </a:prstGeom>
        </p:spPr>
        <p:txBody>
          <a:bodyPr wrap="square" lIns="0" tIns="0" rIns="0" bIns="0" rtlCol="0">
            <a:noAutofit/>
          </a:bodyPr>
          <a:lstStyle/>
          <a:p>
            <a:pPr marL="25400">
              <a:lnSpc>
                <a:spcPts val="1000"/>
              </a:lnSpc>
            </a:pPr>
            <a:endParaRPr sz="1000" dirty="0"/>
          </a:p>
        </p:txBody>
      </p:sp>
      <p:sp>
        <p:nvSpPr>
          <p:cNvPr id="27" name="object 27"/>
          <p:cNvSpPr txBox="1"/>
          <p:nvPr/>
        </p:nvSpPr>
        <p:spPr>
          <a:xfrm>
            <a:off x="910516" y="1675494"/>
            <a:ext cx="1685798" cy="152400"/>
          </a:xfrm>
          <a:prstGeom prst="rect">
            <a:avLst/>
          </a:prstGeom>
        </p:spPr>
        <p:txBody>
          <a:bodyPr wrap="square" lIns="0" tIns="0" rIns="0" bIns="0" rtlCol="0">
            <a:noAutofit/>
          </a:bodyPr>
          <a:lstStyle/>
          <a:p>
            <a:pPr marL="25400">
              <a:lnSpc>
                <a:spcPts val="1000"/>
              </a:lnSpc>
            </a:pPr>
            <a:endParaRPr sz="1000" dirty="0"/>
          </a:p>
        </p:txBody>
      </p:sp>
      <p:sp>
        <p:nvSpPr>
          <p:cNvPr id="26" name="object 26"/>
          <p:cNvSpPr txBox="1"/>
          <p:nvPr/>
        </p:nvSpPr>
        <p:spPr>
          <a:xfrm>
            <a:off x="3126009" y="1675494"/>
            <a:ext cx="1685798" cy="152400"/>
          </a:xfrm>
          <a:prstGeom prst="rect">
            <a:avLst/>
          </a:prstGeom>
        </p:spPr>
        <p:txBody>
          <a:bodyPr wrap="square" lIns="0" tIns="0" rIns="0" bIns="0" rtlCol="0">
            <a:noAutofit/>
          </a:bodyPr>
          <a:lstStyle/>
          <a:p>
            <a:pPr marL="25400">
              <a:lnSpc>
                <a:spcPts val="1000"/>
              </a:lnSpc>
            </a:pPr>
            <a:endParaRPr sz="1000" dirty="0"/>
          </a:p>
        </p:txBody>
      </p:sp>
      <p:sp>
        <p:nvSpPr>
          <p:cNvPr id="25" name="object 25"/>
          <p:cNvSpPr txBox="1"/>
          <p:nvPr/>
        </p:nvSpPr>
        <p:spPr>
          <a:xfrm>
            <a:off x="910516" y="2667868"/>
            <a:ext cx="1685798" cy="152400"/>
          </a:xfrm>
          <a:prstGeom prst="rect">
            <a:avLst/>
          </a:prstGeom>
        </p:spPr>
        <p:txBody>
          <a:bodyPr wrap="square" lIns="0" tIns="0" rIns="0" bIns="0" rtlCol="0">
            <a:noAutofit/>
          </a:bodyPr>
          <a:lstStyle/>
          <a:p>
            <a:pPr marL="25400">
              <a:lnSpc>
                <a:spcPts val="1000"/>
              </a:lnSpc>
            </a:pPr>
            <a:endParaRPr sz="1000" dirty="0"/>
          </a:p>
        </p:txBody>
      </p:sp>
      <p:sp>
        <p:nvSpPr>
          <p:cNvPr id="24" name="object 24"/>
          <p:cNvSpPr txBox="1"/>
          <p:nvPr/>
        </p:nvSpPr>
        <p:spPr>
          <a:xfrm>
            <a:off x="3126009" y="2667868"/>
            <a:ext cx="1685798" cy="152400"/>
          </a:xfrm>
          <a:prstGeom prst="rect">
            <a:avLst/>
          </a:prstGeom>
        </p:spPr>
        <p:txBody>
          <a:bodyPr wrap="square" lIns="0" tIns="0" rIns="0" bIns="0" rtlCol="0">
            <a:noAutofit/>
          </a:bodyPr>
          <a:lstStyle/>
          <a:p>
            <a:pPr marL="25400">
              <a:lnSpc>
                <a:spcPts val="1000"/>
              </a:lnSpc>
            </a:pPr>
            <a:endParaRPr sz="1000" dirty="0"/>
          </a:p>
        </p:txBody>
      </p:sp>
      <p:sp>
        <p:nvSpPr>
          <p:cNvPr id="23" name="object 23"/>
          <p:cNvSpPr txBox="1"/>
          <p:nvPr/>
        </p:nvSpPr>
        <p:spPr>
          <a:xfrm>
            <a:off x="910516" y="2925030"/>
            <a:ext cx="1685798" cy="152400"/>
          </a:xfrm>
          <a:prstGeom prst="rect">
            <a:avLst/>
          </a:prstGeom>
        </p:spPr>
        <p:txBody>
          <a:bodyPr wrap="square" lIns="0" tIns="0" rIns="0" bIns="0" rtlCol="0">
            <a:noAutofit/>
          </a:bodyPr>
          <a:lstStyle/>
          <a:p>
            <a:pPr marL="25400">
              <a:lnSpc>
                <a:spcPts val="1000"/>
              </a:lnSpc>
            </a:pPr>
            <a:endParaRPr sz="1000" dirty="0"/>
          </a:p>
        </p:txBody>
      </p:sp>
      <p:sp>
        <p:nvSpPr>
          <p:cNvPr id="22" name="object 22"/>
          <p:cNvSpPr txBox="1"/>
          <p:nvPr/>
        </p:nvSpPr>
        <p:spPr>
          <a:xfrm>
            <a:off x="3126009" y="2925030"/>
            <a:ext cx="1685798" cy="152400"/>
          </a:xfrm>
          <a:prstGeom prst="rect">
            <a:avLst/>
          </a:prstGeom>
        </p:spPr>
        <p:txBody>
          <a:bodyPr wrap="square" lIns="0" tIns="0" rIns="0" bIns="0" rtlCol="0">
            <a:noAutofit/>
          </a:bodyPr>
          <a:lstStyle/>
          <a:p>
            <a:pPr marL="25400">
              <a:lnSpc>
                <a:spcPts val="1000"/>
              </a:lnSpc>
            </a:pPr>
            <a:endParaRPr sz="1000" dirty="0"/>
          </a:p>
        </p:txBody>
      </p:sp>
      <p:sp>
        <p:nvSpPr>
          <p:cNvPr id="21" name="object 21"/>
          <p:cNvSpPr txBox="1"/>
          <p:nvPr/>
        </p:nvSpPr>
        <p:spPr>
          <a:xfrm>
            <a:off x="910516" y="3193131"/>
            <a:ext cx="1685798" cy="152400"/>
          </a:xfrm>
          <a:prstGeom prst="rect">
            <a:avLst/>
          </a:prstGeom>
        </p:spPr>
        <p:txBody>
          <a:bodyPr wrap="square" lIns="0" tIns="0" rIns="0" bIns="0" rtlCol="0">
            <a:noAutofit/>
          </a:bodyPr>
          <a:lstStyle/>
          <a:p>
            <a:pPr marL="25400">
              <a:lnSpc>
                <a:spcPts val="1000"/>
              </a:lnSpc>
            </a:pPr>
            <a:endParaRPr sz="1000" dirty="0"/>
          </a:p>
        </p:txBody>
      </p:sp>
      <p:sp>
        <p:nvSpPr>
          <p:cNvPr id="20" name="object 20"/>
          <p:cNvSpPr txBox="1"/>
          <p:nvPr/>
        </p:nvSpPr>
        <p:spPr>
          <a:xfrm>
            <a:off x="3126009" y="3193131"/>
            <a:ext cx="1685798" cy="152400"/>
          </a:xfrm>
          <a:prstGeom prst="rect">
            <a:avLst/>
          </a:prstGeom>
        </p:spPr>
        <p:txBody>
          <a:bodyPr wrap="square" lIns="0" tIns="0" rIns="0" bIns="0" rtlCol="0">
            <a:noAutofit/>
          </a:bodyPr>
          <a:lstStyle/>
          <a:p>
            <a:pPr marL="25400">
              <a:lnSpc>
                <a:spcPts val="1000"/>
              </a:lnSpc>
            </a:pPr>
            <a:endParaRPr sz="1000" dirty="0"/>
          </a:p>
        </p:txBody>
      </p:sp>
      <p:sp>
        <p:nvSpPr>
          <p:cNvPr id="19" name="object 19"/>
          <p:cNvSpPr txBox="1"/>
          <p:nvPr/>
        </p:nvSpPr>
        <p:spPr>
          <a:xfrm>
            <a:off x="910516" y="3450294"/>
            <a:ext cx="1685798" cy="152400"/>
          </a:xfrm>
          <a:prstGeom prst="rect">
            <a:avLst/>
          </a:prstGeom>
        </p:spPr>
        <p:txBody>
          <a:bodyPr wrap="square" lIns="0" tIns="0" rIns="0" bIns="0" rtlCol="0">
            <a:noAutofit/>
          </a:bodyPr>
          <a:lstStyle/>
          <a:p>
            <a:pPr marL="25400">
              <a:lnSpc>
                <a:spcPts val="1000"/>
              </a:lnSpc>
            </a:pPr>
            <a:endParaRPr sz="1000" dirty="0"/>
          </a:p>
        </p:txBody>
      </p:sp>
      <p:sp>
        <p:nvSpPr>
          <p:cNvPr id="18" name="object 18"/>
          <p:cNvSpPr txBox="1"/>
          <p:nvPr/>
        </p:nvSpPr>
        <p:spPr>
          <a:xfrm>
            <a:off x="3126009" y="3450294"/>
            <a:ext cx="1685798" cy="152400"/>
          </a:xfrm>
          <a:prstGeom prst="rect">
            <a:avLst/>
          </a:prstGeom>
        </p:spPr>
        <p:txBody>
          <a:bodyPr wrap="square" lIns="0" tIns="0" rIns="0" bIns="0" rtlCol="0">
            <a:noAutofit/>
          </a:bodyPr>
          <a:lstStyle/>
          <a:p>
            <a:pPr marL="25400">
              <a:lnSpc>
                <a:spcPts val="1000"/>
              </a:lnSpc>
            </a:pPr>
            <a:endParaRPr sz="1000" dirty="0"/>
          </a:p>
        </p:txBody>
      </p:sp>
      <p:sp>
        <p:nvSpPr>
          <p:cNvPr id="17" name="object 17"/>
          <p:cNvSpPr txBox="1"/>
          <p:nvPr/>
        </p:nvSpPr>
        <p:spPr>
          <a:xfrm>
            <a:off x="910516" y="44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16" name="object 16"/>
          <p:cNvSpPr txBox="1"/>
          <p:nvPr/>
        </p:nvSpPr>
        <p:spPr>
          <a:xfrm>
            <a:off x="3126009" y="44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15" name="object 15"/>
          <p:cNvSpPr txBox="1"/>
          <p:nvPr/>
        </p:nvSpPr>
        <p:spPr>
          <a:xfrm>
            <a:off x="910516" y="46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14" name="object 14"/>
          <p:cNvSpPr txBox="1"/>
          <p:nvPr/>
        </p:nvSpPr>
        <p:spPr>
          <a:xfrm>
            <a:off x="3126009" y="46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13" name="object 13"/>
          <p:cNvSpPr txBox="1"/>
          <p:nvPr/>
        </p:nvSpPr>
        <p:spPr>
          <a:xfrm>
            <a:off x="910516" y="4964330"/>
            <a:ext cx="1685798" cy="152400"/>
          </a:xfrm>
          <a:prstGeom prst="rect">
            <a:avLst/>
          </a:prstGeom>
        </p:spPr>
        <p:txBody>
          <a:bodyPr wrap="square" lIns="0" tIns="0" rIns="0" bIns="0" rtlCol="0">
            <a:noAutofit/>
          </a:bodyPr>
          <a:lstStyle/>
          <a:p>
            <a:pPr marL="25400">
              <a:lnSpc>
                <a:spcPts val="1000"/>
              </a:lnSpc>
            </a:pPr>
            <a:endParaRPr sz="1000" dirty="0"/>
          </a:p>
        </p:txBody>
      </p:sp>
      <p:sp>
        <p:nvSpPr>
          <p:cNvPr id="12" name="object 12"/>
          <p:cNvSpPr txBox="1"/>
          <p:nvPr/>
        </p:nvSpPr>
        <p:spPr>
          <a:xfrm>
            <a:off x="3126009" y="4964330"/>
            <a:ext cx="1685798" cy="152400"/>
          </a:xfrm>
          <a:prstGeom prst="rect">
            <a:avLst/>
          </a:prstGeom>
        </p:spPr>
        <p:txBody>
          <a:bodyPr wrap="square" lIns="0" tIns="0" rIns="0" bIns="0" rtlCol="0">
            <a:noAutofit/>
          </a:bodyPr>
          <a:lstStyle/>
          <a:p>
            <a:pPr marL="25400">
              <a:lnSpc>
                <a:spcPts val="1000"/>
              </a:lnSpc>
            </a:pPr>
            <a:endParaRPr sz="1000" dirty="0"/>
          </a:p>
        </p:txBody>
      </p:sp>
      <p:sp>
        <p:nvSpPr>
          <p:cNvPr id="11" name="object 11"/>
          <p:cNvSpPr txBox="1"/>
          <p:nvPr/>
        </p:nvSpPr>
        <p:spPr>
          <a:xfrm>
            <a:off x="910516" y="5221494"/>
            <a:ext cx="1685798" cy="152400"/>
          </a:xfrm>
          <a:prstGeom prst="rect">
            <a:avLst/>
          </a:prstGeom>
        </p:spPr>
        <p:txBody>
          <a:bodyPr wrap="square" lIns="0" tIns="0" rIns="0" bIns="0" rtlCol="0">
            <a:noAutofit/>
          </a:bodyPr>
          <a:lstStyle/>
          <a:p>
            <a:pPr marL="25400">
              <a:lnSpc>
                <a:spcPts val="1000"/>
              </a:lnSpc>
            </a:pPr>
            <a:endParaRPr sz="1000" dirty="0"/>
          </a:p>
        </p:txBody>
      </p:sp>
      <p:sp>
        <p:nvSpPr>
          <p:cNvPr id="10" name="object 10"/>
          <p:cNvSpPr txBox="1"/>
          <p:nvPr/>
        </p:nvSpPr>
        <p:spPr>
          <a:xfrm>
            <a:off x="3126009" y="5221494"/>
            <a:ext cx="1685798" cy="152400"/>
          </a:xfrm>
          <a:prstGeom prst="rect">
            <a:avLst/>
          </a:prstGeom>
        </p:spPr>
        <p:txBody>
          <a:bodyPr wrap="square" lIns="0" tIns="0" rIns="0" bIns="0" rtlCol="0">
            <a:noAutofit/>
          </a:bodyPr>
          <a:lstStyle/>
          <a:p>
            <a:pPr marL="25400">
              <a:lnSpc>
                <a:spcPts val="1000"/>
              </a:lnSpc>
            </a:pPr>
            <a:endParaRPr sz="1000" dirty="0"/>
          </a:p>
        </p:txBody>
      </p:sp>
      <p:sp>
        <p:nvSpPr>
          <p:cNvPr id="9" name="object 9"/>
          <p:cNvSpPr txBox="1"/>
          <p:nvPr/>
        </p:nvSpPr>
        <p:spPr>
          <a:xfrm>
            <a:off x="910516" y="62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8" name="object 8"/>
          <p:cNvSpPr txBox="1"/>
          <p:nvPr/>
        </p:nvSpPr>
        <p:spPr>
          <a:xfrm>
            <a:off x="3126009" y="6239069"/>
            <a:ext cx="1685798" cy="152400"/>
          </a:xfrm>
          <a:prstGeom prst="rect">
            <a:avLst/>
          </a:prstGeom>
        </p:spPr>
        <p:txBody>
          <a:bodyPr wrap="square" lIns="0" tIns="0" rIns="0" bIns="0" rtlCol="0">
            <a:noAutofit/>
          </a:bodyPr>
          <a:lstStyle/>
          <a:p>
            <a:pPr marL="25400">
              <a:lnSpc>
                <a:spcPts val="1000"/>
              </a:lnSpc>
            </a:pPr>
            <a:endParaRPr sz="1000" dirty="0"/>
          </a:p>
        </p:txBody>
      </p:sp>
      <p:sp>
        <p:nvSpPr>
          <p:cNvPr id="7" name="object 7"/>
          <p:cNvSpPr txBox="1"/>
          <p:nvPr/>
        </p:nvSpPr>
        <p:spPr>
          <a:xfrm>
            <a:off x="910516" y="64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6" name="object 6"/>
          <p:cNvSpPr txBox="1"/>
          <p:nvPr/>
        </p:nvSpPr>
        <p:spPr>
          <a:xfrm>
            <a:off x="3126009" y="6496231"/>
            <a:ext cx="1685798" cy="152400"/>
          </a:xfrm>
          <a:prstGeom prst="rect">
            <a:avLst/>
          </a:prstGeom>
        </p:spPr>
        <p:txBody>
          <a:bodyPr wrap="square" lIns="0" tIns="0" rIns="0" bIns="0" rtlCol="0">
            <a:noAutofit/>
          </a:bodyPr>
          <a:lstStyle/>
          <a:p>
            <a:pPr marL="25400">
              <a:lnSpc>
                <a:spcPts val="1000"/>
              </a:lnSpc>
            </a:pPr>
            <a:endParaRPr sz="1000" dirty="0"/>
          </a:p>
        </p:txBody>
      </p:sp>
      <p:sp>
        <p:nvSpPr>
          <p:cNvPr id="5" name="object 5"/>
          <p:cNvSpPr txBox="1"/>
          <p:nvPr/>
        </p:nvSpPr>
        <p:spPr>
          <a:xfrm>
            <a:off x="910516" y="676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3126009" y="6764331"/>
            <a:ext cx="1685798" cy="152400"/>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910516" y="7021493"/>
            <a:ext cx="1685798" cy="152400"/>
          </a:xfrm>
          <a:prstGeom prst="rect">
            <a:avLst/>
          </a:prstGeom>
        </p:spPr>
        <p:txBody>
          <a:bodyPr wrap="square" lIns="0" tIns="0" rIns="0" bIns="0" rtlCol="0">
            <a:noAutofit/>
          </a:bodyPr>
          <a:lstStyle/>
          <a:p>
            <a:pPr marL="25400">
              <a:lnSpc>
                <a:spcPts val="1000"/>
              </a:lnSpc>
            </a:pPr>
            <a:endParaRPr sz="1000" dirty="0"/>
          </a:p>
        </p:txBody>
      </p:sp>
      <p:sp>
        <p:nvSpPr>
          <p:cNvPr id="2" name="object 2"/>
          <p:cNvSpPr txBox="1"/>
          <p:nvPr/>
        </p:nvSpPr>
        <p:spPr>
          <a:xfrm>
            <a:off x="3126009" y="7021493"/>
            <a:ext cx="1685798" cy="152400"/>
          </a:xfrm>
          <a:prstGeom prst="rect">
            <a:avLst/>
          </a:prstGeom>
        </p:spPr>
        <p:txBody>
          <a:bodyPr wrap="square" lIns="0" tIns="0" rIns="0" bIns="0" rtlCol="0">
            <a:noAutofit/>
          </a:bodyPr>
          <a:lstStyle/>
          <a:p>
            <a:pPr marL="25400">
              <a:lnSpc>
                <a:spcPts val="1000"/>
              </a:lnSpc>
            </a:pPr>
            <a:endParaRPr sz="1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bject 18">
            <a:extLst>
              <a:ext uri="{FF2B5EF4-FFF2-40B4-BE49-F238E27FC236}">
                <a16:creationId xmlns:a16="http://schemas.microsoft.com/office/drawing/2014/main" id="{083EF91E-5D42-4E19-B500-0A1B968AD496}"/>
              </a:ext>
            </a:extLst>
          </p:cNvPr>
          <p:cNvSpPr/>
          <p:nvPr/>
        </p:nvSpPr>
        <p:spPr>
          <a:xfrm>
            <a:off x="116992" y="0"/>
            <a:ext cx="5355005" cy="7991995"/>
          </a:xfrm>
          <a:custGeom>
            <a:avLst/>
            <a:gdLst/>
            <a:ahLst/>
            <a:cxnLst/>
            <a:rect l="l" t="t" r="r" b="b"/>
            <a:pathLst>
              <a:path w="5355005" h="7991995">
                <a:moveTo>
                  <a:pt x="0" y="7991995"/>
                </a:moveTo>
                <a:lnTo>
                  <a:pt x="5355005" y="7991995"/>
                </a:lnTo>
                <a:lnTo>
                  <a:pt x="5355005" y="0"/>
                </a:lnTo>
                <a:lnTo>
                  <a:pt x="0" y="0"/>
                </a:lnTo>
                <a:lnTo>
                  <a:pt x="0" y="7991995"/>
                </a:lnTo>
                <a:close/>
              </a:path>
            </a:pathLst>
          </a:custGeom>
          <a:solidFill>
            <a:srgbClr val="C6EAFB"/>
          </a:solidFill>
        </p:spPr>
        <p:txBody>
          <a:bodyPr wrap="square" lIns="0" tIns="0" rIns="0" bIns="0" rtlCol="0">
            <a:noAutofit/>
          </a:bodyPr>
          <a:lstStyle/>
          <a:p>
            <a:endParaRPr/>
          </a:p>
        </p:txBody>
      </p:sp>
      <p:sp>
        <p:nvSpPr>
          <p:cNvPr id="20" name="object 20"/>
          <p:cNvSpPr txBox="1"/>
          <p:nvPr/>
        </p:nvSpPr>
        <p:spPr>
          <a:xfrm>
            <a:off x="0" y="0"/>
            <a:ext cx="5471998" cy="7991995"/>
          </a:xfrm>
          <a:prstGeom prst="rect">
            <a:avLst/>
          </a:prstGeom>
        </p:spPr>
        <p:txBody>
          <a:bodyPr wrap="square" lIns="0" tIns="0" rIns="0" bIns="0" rtlCol="0">
            <a:noAutofit/>
          </a:bodyPr>
          <a:lstStyle/>
          <a:p>
            <a:pPr>
              <a:lnSpc>
                <a:spcPts val="1000"/>
              </a:lnSpc>
            </a:pPr>
            <a:endParaRPr sz="1000" dirty="0"/>
          </a:p>
          <a:p>
            <a:pPr marL="230249">
              <a:lnSpc>
                <a:spcPct val="123909"/>
              </a:lnSpc>
              <a:spcBef>
                <a:spcPts val="58472"/>
              </a:spcBef>
            </a:pPr>
            <a:r>
              <a:rPr sz="1200" spc="19" dirty="0">
                <a:latin typeface="NanumBarunGothic"/>
                <a:cs typeface="NanumBarunGothic"/>
              </a:rPr>
              <a:t>7</a:t>
            </a:r>
            <a:endParaRPr sz="1200" dirty="0">
              <a:latin typeface="NanumBarunGothic"/>
              <a:cs typeface="NanumBarunGothic"/>
            </a:endParaRPr>
          </a:p>
        </p:txBody>
      </p:sp>
      <p:sp>
        <p:nvSpPr>
          <p:cNvPr id="10" name="object 10"/>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11" name="object 11"/>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12" name="object 12"/>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3" name="object 13"/>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4" name="object 14"/>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5" name="object 15"/>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6" name="object 16"/>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dirty="0"/>
          </a:p>
        </p:txBody>
      </p:sp>
      <p:sp>
        <p:nvSpPr>
          <p:cNvPr id="17" name="object 17"/>
          <p:cNvSpPr/>
          <p:nvPr/>
        </p:nvSpPr>
        <p:spPr>
          <a:xfrm>
            <a:off x="410905" y="446168"/>
            <a:ext cx="918617" cy="1037836"/>
          </a:xfrm>
          <a:prstGeom prst="rect">
            <a:avLst/>
          </a:prstGeom>
          <a:blipFill>
            <a:blip r:embed="rId2" cstate="print"/>
            <a:stretch>
              <a:fillRect/>
            </a:stretch>
          </a:blipFill>
        </p:spPr>
        <p:txBody>
          <a:bodyPr wrap="square" lIns="0" tIns="0" rIns="0" bIns="0" rtlCol="0">
            <a:noAutofit/>
          </a:bodyPr>
          <a:lstStyle/>
          <a:p>
            <a:endParaRPr dirty="0"/>
          </a:p>
        </p:txBody>
      </p:sp>
      <p:sp>
        <p:nvSpPr>
          <p:cNvPr id="18" name="object 18"/>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19" name="object 19"/>
          <p:cNvSpPr/>
          <p:nvPr/>
        </p:nvSpPr>
        <p:spPr>
          <a:xfrm>
            <a:off x="1245600" y="5308996"/>
            <a:ext cx="2764800" cy="2073600"/>
          </a:xfrm>
          <a:prstGeom prst="rect">
            <a:avLst/>
          </a:prstGeom>
          <a:blipFill>
            <a:blip r:embed="rId3" cstate="print"/>
            <a:stretch>
              <a:fillRect/>
            </a:stretch>
          </a:blipFill>
        </p:spPr>
        <p:txBody>
          <a:bodyPr wrap="square" lIns="0" tIns="0" rIns="0" bIns="0" rtlCol="0">
            <a:noAutofit/>
          </a:bodyPr>
          <a:lstStyle/>
          <a:p>
            <a:endParaRPr dirty="0"/>
          </a:p>
        </p:txBody>
      </p:sp>
      <p:sp>
        <p:nvSpPr>
          <p:cNvPr id="7" name="object 7"/>
          <p:cNvSpPr txBox="1"/>
          <p:nvPr/>
        </p:nvSpPr>
        <p:spPr>
          <a:xfrm>
            <a:off x="564634" y="1003300"/>
            <a:ext cx="624659"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sp>
        <p:nvSpPr>
          <p:cNvPr id="6" name="object 6"/>
          <p:cNvSpPr txBox="1"/>
          <p:nvPr/>
        </p:nvSpPr>
        <p:spPr>
          <a:xfrm>
            <a:off x="1523376" y="1093600"/>
            <a:ext cx="1365874" cy="254000"/>
          </a:xfrm>
          <a:prstGeom prst="rect">
            <a:avLst/>
          </a:prstGeom>
        </p:spPr>
        <p:txBody>
          <a:bodyPr wrap="square" lIns="0" tIns="12604" rIns="0" bIns="0" rtlCol="0">
            <a:noAutofit/>
          </a:bodyPr>
          <a:lstStyle/>
          <a:p>
            <a:pPr marL="12700">
              <a:lnSpc>
                <a:spcPts val="1985"/>
              </a:lnSpc>
            </a:pPr>
            <a:r>
              <a:rPr lang="en-US" spc="4" dirty="0">
                <a:solidFill>
                  <a:srgbClr val="00ADEF"/>
                </a:solidFill>
                <a:latin typeface="Times New Roman"/>
                <a:cs typeface="Times New Roman"/>
              </a:rPr>
              <a:t>Maná perdido</a:t>
            </a:r>
            <a:endParaRPr sz="1800" dirty="0">
              <a:latin typeface="Times New Roman"/>
              <a:cs typeface="Times New Roman"/>
            </a:endParaRPr>
          </a:p>
        </p:txBody>
      </p:sp>
      <p:sp>
        <p:nvSpPr>
          <p:cNvPr id="5" name="object 5"/>
          <p:cNvSpPr txBox="1"/>
          <p:nvPr/>
        </p:nvSpPr>
        <p:spPr>
          <a:xfrm>
            <a:off x="442676" y="1674662"/>
            <a:ext cx="4397900" cy="2426157"/>
          </a:xfrm>
          <a:prstGeom prst="rect">
            <a:avLst/>
          </a:prstGeom>
        </p:spPr>
        <p:txBody>
          <a:bodyPr wrap="square" lIns="0" tIns="6604" rIns="0" bIns="0" rtlCol="0">
            <a:noAutofit/>
          </a:bodyPr>
          <a:lstStyle/>
          <a:p>
            <a:pPr marL="12700" indent="108013" algn="just">
              <a:lnSpc>
                <a:spcPts val="1500"/>
              </a:lnSpc>
            </a:pPr>
            <a:r>
              <a:rPr lang="es-ES" sz="900" dirty="0">
                <a:latin typeface="Malgun Gothic" panose="020B0503020000020004" pitchFamily="34" charset="-127"/>
                <a:ea typeface="Malgun Gothic" panose="020B0503020000020004" pitchFamily="34" charset="-127"/>
                <a:cs typeface="Malgun Gothic"/>
              </a:rPr>
              <a:t>Un joven pobre viajó por Europa desde el Atlántico hasta un nuevo continente en barco. Apenas logró juntar sólo un poco de dinero para comprar el billete del barco, y no podía permitirse el lujo de comer en un restaurante muy caro. Así que comía pedazos de pan seco y leche, y fue muy difícil para un joven como él con apetito, aguantar durante cinco días de navegación.</a:t>
            </a:r>
          </a:p>
          <a:p>
            <a:pPr marL="12700" indent="108013" algn="just">
              <a:lnSpc>
                <a:spcPts val="1500"/>
              </a:lnSpc>
            </a:pPr>
            <a:r>
              <a:rPr lang="es-ES" sz="900" dirty="0">
                <a:latin typeface="Malgun Gothic" panose="020B0503020000020004" pitchFamily="34" charset="-127"/>
                <a:ea typeface="Malgun Gothic" panose="020B0503020000020004" pitchFamily="34" charset="-127"/>
                <a:cs typeface="Malgun Gothic"/>
              </a:rPr>
              <a:t>En la mañana del quinto día, ya no podía soportar el hambre y entró en el comedor ciegamente y comió lo que había muy de prisa. Luego inquietandose su corazón, le dijo al dueño del restaurante:</a:t>
            </a:r>
          </a:p>
          <a:p>
            <a:pPr marL="12700" indent="108013" algn="just">
              <a:lnSpc>
                <a:spcPts val="1500"/>
              </a:lnSpc>
            </a:pPr>
            <a:r>
              <a:rPr lang="es-ES" sz="900" dirty="0">
                <a:latin typeface="Malgun Gothic" panose="020B0503020000020004" pitchFamily="34" charset="-127"/>
                <a:ea typeface="Malgun Gothic" panose="020B0503020000020004" pitchFamily="34" charset="-127"/>
                <a:cs typeface="Malgun Gothic"/>
              </a:rPr>
              <a:t>"Lo siento. No podía soportar el olor a comida deliciosa, con este hambre···.” Entonces el dueño se sorprendió y dijo:</a:t>
            </a:r>
          </a:p>
          <a:p>
            <a:pPr marL="12700" indent="108013" algn="just">
              <a:lnSpc>
                <a:spcPts val="1500"/>
              </a:lnSpc>
            </a:pPr>
            <a:r>
              <a:rPr sz="900" dirty="0">
                <a:latin typeface="Malgun Gothic" panose="020B0503020000020004" pitchFamily="34" charset="-127"/>
                <a:ea typeface="Malgun Gothic" panose="020B0503020000020004" pitchFamily="34" charset="-127"/>
                <a:cs typeface="Malgun Gothic"/>
              </a:rPr>
              <a:t>“</a:t>
            </a:r>
            <a:r>
              <a:rPr lang="es-ES" sz="900" dirty="0">
                <a:latin typeface="Malgun Gothic" panose="020B0503020000020004" pitchFamily="34" charset="-127"/>
                <a:ea typeface="Malgun Gothic" panose="020B0503020000020004" pitchFamily="34" charset="-127"/>
                <a:cs typeface="Malgun Gothic"/>
              </a:rPr>
              <a:t>Pero ¿qué dices? ¿No sabías que tu billete de barco ya tenía la comida pagada</a:t>
            </a:r>
            <a:r>
              <a:rPr sz="900" dirty="0">
                <a:latin typeface="Malgun Gothic" panose="020B0503020000020004" pitchFamily="34" charset="-127"/>
                <a:ea typeface="Malgun Gothic" panose="020B0503020000020004" pitchFamily="34" charset="-127"/>
                <a:cs typeface="Malgun Gothic"/>
              </a:rPr>
              <a:t>?”</a:t>
            </a:r>
          </a:p>
          <a:p>
            <a:pPr marL="12700" marR="7400" indent="108013" algn="just">
              <a:lnSpc>
                <a:spcPts val="1500"/>
              </a:lnSpc>
            </a:pPr>
            <a:r>
              <a:rPr lang="es-ES" sz="900" dirty="0">
                <a:latin typeface="Malgun Gothic" panose="020B0503020000020004" pitchFamily="34" charset="-127"/>
                <a:ea typeface="Malgun Gothic" panose="020B0503020000020004" pitchFamily="34" charset="-127"/>
                <a:cs typeface="Malgun Gothic"/>
              </a:rPr>
              <a:t>Nosotros también tenemos el privilegio de comer todos los días del maná del cielo. Sería muy triste si no lo estás disfrutando.</a:t>
            </a:r>
            <a:endParaRPr sz="900" dirty="0">
              <a:latin typeface="Malgun Gothic" panose="020B0503020000020004" pitchFamily="34" charset="-127"/>
              <a:ea typeface="Malgun Gothic" panose="020B0503020000020004" pitchFamily="34" charset="-127"/>
              <a:cs typeface="Malgun Gothic"/>
            </a:endParaRPr>
          </a:p>
        </p:txBody>
      </p:sp>
      <p:sp>
        <p:nvSpPr>
          <p:cNvPr id="4" name="object 4"/>
          <p:cNvSpPr txBox="1"/>
          <p:nvPr/>
        </p:nvSpPr>
        <p:spPr>
          <a:xfrm>
            <a:off x="564634" y="4421379"/>
            <a:ext cx="4133341" cy="317550"/>
          </a:xfrm>
          <a:prstGeom prst="rect">
            <a:avLst/>
          </a:prstGeom>
        </p:spPr>
        <p:txBody>
          <a:bodyPr wrap="square" lIns="0" tIns="6477" rIns="0" bIns="0" rtlCol="0">
            <a:noAutofit/>
          </a:bodyPr>
          <a:lstStyle/>
          <a:p>
            <a:pPr marL="12700" algn="just">
              <a:lnSpc>
                <a:spcPts val="1019"/>
              </a:lnSpc>
            </a:pPr>
            <a:r>
              <a:rPr lang="es-ES" sz="900" dirty="0">
                <a:solidFill>
                  <a:srgbClr val="00ADEF"/>
                </a:solidFill>
                <a:latin typeface="Malgun Gothic" panose="020B0503020000020004" pitchFamily="34" charset="-127"/>
                <a:ea typeface="Malgun Gothic" panose="020B0503020000020004" pitchFamily="34" charset="-127"/>
                <a:cs typeface="Times New Roman"/>
              </a:rPr>
              <a:t>Desead, como niños recién nacidos, la leche espiritual no adulterada, para que por ella crezcáis para salvación.</a:t>
            </a:r>
            <a:r>
              <a:rPr sz="900" dirty="0">
                <a:solidFill>
                  <a:srgbClr val="00ADEF"/>
                </a:solidFill>
                <a:latin typeface="Malgun Gothic" panose="020B0503020000020004" pitchFamily="34" charset="-127"/>
                <a:ea typeface="Malgun Gothic" panose="020B0503020000020004" pitchFamily="34" charset="-127"/>
                <a:cs typeface="Times New Roman"/>
              </a:rPr>
              <a:t> (</a:t>
            </a:r>
            <a:r>
              <a:rPr lang="es-ES" sz="900" dirty="0">
                <a:solidFill>
                  <a:srgbClr val="00ADEF"/>
                </a:solidFill>
                <a:latin typeface="Malgun Gothic" panose="020B0503020000020004" pitchFamily="34" charset="-127"/>
                <a:ea typeface="Malgun Gothic" panose="020B0503020000020004" pitchFamily="34" charset="-127"/>
                <a:cs typeface="Times New Roman"/>
              </a:rPr>
              <a:t>1P</a:t>
            </a:r>
            <a:r>
              <a:rPr sz="900" dirty="0">
                <a:solidFill>
                  <a:srgbClr val="00ADEF"/>
                </a:solidFill>
                <a:latin typeface="Malgun Gothic" panose="020B0503020000020004" pitchFamily="34" charset="-127"/>
                <a:ea typeface="Malgun Gothic" panose="020B0503020000020004" pitchFamily="34" charset="-127"/>
                <a:cs typeface="Times New Roman"/>
              </a:rPr>
              <a:t> 2:2)</a:t>
            </a:r>
            <a:endParaRPr sz="900" dirty="0">
              <a:latin typeface="Malgun Gothic" panose="020B0503020000020004" pitchFamily="34" charset="-127"/>
              <a:ea typeface="Malgun Gothic" panose="020B0503020000020004" pitchFamily="34" charset="-127"/>
              <a:cs typeface="Times New Roman"/>
            </a:endParaRPr>
          </a:p>
        </p:txBody>
      </p:sp>
      <p:sp>
        <p:nvSpPr>
          <p:cNvPr id="3" name="object 3"/>
          <p:cNvSpPr txBox="1"/>
          <p:nvPr/>
        </p:nvSpPr>
        <p:spPr>
          <a:xfrm>
            <a:off x="564633" y="4954817"/>
            <a:ext cx="4133341" cy="317550"/>
          </a:xfrm>
          <a:prstGeom prst="rect">
            <a:avLst/>
          </a:prstGeom>
        </p:spPr>
        <p:txBody>
          <a:bodyPr wrap="square" lIns="0" tIns="6477" rIns="0" bIns="0" rtlCol="0">
            <a:noAutofit/>
          </a:bodyPr>
          <a:lstStyle/>
          <a:p>
            <a:pPr marL="12700" algn="just">
              <a:lnSpc>
                <a:spcPts val="1019"/>
              </a:lnSpc>
            </a:pPr>
            <a:r>
              <a:rPr lang="es-ES" sz="900" dirty="0">
                <a:solidFill>
                  <a:srgbClr val="00ADEF"/>
                </a:solidFill>
                <a:latin typeface="Malgun Gothic" panose="020B0503020000020004" pitchFamily="34" charset="-127"/>
                <a:ea typeface="Malgun Gothic" panose="020B0503020000020004" pitchFamily="34" charset="-127"/>
                <a:cs typeface="Times New Roman"/>
              </a:rPr>
              <a:t>El respondió y dijo: Escrito está: No sólo de pan vivirá el hombre, sino de toda palabra que sale de la boca de Dios.</a:t>
            </a:r>
            <a:r>
              <a:rPr sz="900" dirty="0">
                <a:solidFill>
                  <a:srgbClr val="00ADEF"/>
                </a:solidFill>
                <a:latin typeface="Malgun Gothic" panose="020B0503020000020004" pitchFamily="34" charset="-127"/>
                <a:ea typeface="Malgun Gothic" panose="020B0503020000020004" pitchFamily="34" charset="-127"/>
                <a:cs typeface="Times New Roman"/>
              </a:rPr>
              <a:t> (</a:t>
            </a:r>
            <a:r>
              <a:rPr lang="es-ES" sz="900" dirty="0">
                <a:solidFill>
                  <a:srgbClr val="00ADEF"/>
                </a:solidFill>
                <a:latin typeface="Malgun Gothic" panose="020B0503020000020004" pitchFamily="34" charset="-127"/>
                <a:ea typeface="Malgun Gothic" panose="020B0503020000020004" pitchFamily="34" charset="-127"/>
                <a:cs typeface="Times New Roman"/>
              </a:rPr>
              <a:t>Mt</a:t>
            </a:r>
            <a:r>
              <a:rPr sz="900" dirty="0">
                <a:solidFill>
                  <a:srgbClr val="00ADEF"/>
                </a:solidFill>
                <a:latin typeface="Malgun Gothic" panose="020B0503020000020004" pitchFamily="34" charset="-127"/>
                <a:ea typeface="Malgun Gothic" panose="020B0503020000020004" pitchFamily="34" charset="-127"/>
                <a:cs typeface="Times New Roman"/>
              </a:rPr>
              <a:t> 4:4)</a:t>
            </a:r>
            <a:endParaRPr sz="900" dirty="0">
              <a:latin typeface="Malgun Gothic" panose="020B0503020000020004" pitchFamily="34" charset="-127"/>
              <a:ea typeface="Malgun Gothic" panose="020B0503020000020004" pitchFamily="34" charset="-127"/>
              <a:cs typeface="Times New Roman"/>
            </a:endParaRPr>
          </a:p>
        </p:txBody>
      </p:sp>
      <p:sp>
        <p:nvSpPr>
          <p:cNvPr id="2" name="object 2"/>
          <p:cNvSpPr txBox="1"/>
          <p:nvPr/>
        </p:nvSpPr>
        <p:spPr>
          <a:xfrm>
            <a:off x="192200"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18</a:t>
            </a:r>
          </a:p>
        </p:txBody>
      </p:sp>
      <p:sp>
        <p:nvSpPr>
          <p:cNvPr id="22" name="object 10">
            <a:extLst>
              <a:ext uri="{FF2B5EF4-FFF2-40B4-BE49-F238E27FC236}">
                <a16:creationId xmlns:a16="http://schemas.microsoft.com/office/drawing/2014/main" id="{841A4EDB-4D85-42D6-8AAB-D32B103D2B5E}"/>
              </a:ext>
            </a:extLst>
          </p:cNvPr>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17"/>
          <p:cNvSpPr/>
          <p:nvPr/>
        </p:nvSpPr>
        <p:spPr>
          <a:xfrm>
            <a:off x="1467662" y="783628"/>
            <a:ext cx="3671316" cy="745235"/>
          </a:xfrm>
          <a:custGeom>
            <a:avLst/>
            <a:gdLst/>
            <a:ahLst/>
            <a:cxnLst/>
            <a:rect l="l" t="t" r="r" b="b"/>
            <a:pathLst>
              <a:path w="3671316" h="745235">
                <a:moveTo>
                  <a:pt x="0" y="0"/>
                </a:moveTo>
                <a:lnTo>
                  <a:pt x="0" y="745235"/>
                </a:lnTo>
                <a:lnTo>
                  <a:pt x="3671316" y="745235"/>
                </a:lnTo>
                <a:lnTo>
                  <a:pt x="3671316" y="0"/>
                </a:lnTo>
                <a:lnTo>
                  <a:pt x="0" y="0"/>
                </a:lnTo>
                <a:close/>
              </a:path>
            </a:pathLst>
          </a:custGeom>
          <a:solidFill>
            <a:srgbClr val="B7B9BB">
              <a:alpha val="70000"/>
            </a:srgbClr>
          </a:solidFill>
        </p:spPr>
        <p:txBody>
          <a:bodyPr wrap="square" lIns="0" tIns="0" rIns="0" bIns="0" rtlCol="0">
            <a:noAutofit/>
          </a:bodyPr>
          <a:lstStyle/>
          <a:p>
            <a:endParaRPr dirty="0"/>
          </a:p>
        </p:txBody>
      </p:sp>
      <p:grpSp>
        <p:nvGrpSpPr>
          <p:cNvPr id="22" name="Group 4">
            <a:extLst>
              <a:ext uri="{FF2B5EF4-FFF2-40B4-BE49-F238E27FC236}">
                <a16:creationId xmlns:a16="http://schemas.microsoft.com/office/drawing/2014/main" id="{1C691028-555D-4958-B514-4266B2505F8A}"/>
              </a:ext>
            </a:extLst>
          </p:cNvPr>
          <p:cNvGrpSpPr>
            <a:grpSpLocks/>
          </p:cNvGrpSpPr>
          <p:nvPr/>
        </p:nvGrpSpPr>
        <p:grpSpPr bwMode="auto">
          <a:xfrm>
            <a:off x="-114" y="9525"/>
            <a:ext cx="5472112" cy="7991475"/>
            <a:chOff x="0" y="0"/>
            <a:chExt cx="8617" cy="12586"/>
          </a:xfrm>
        </p:grpSpPr>
        <p:sp>
          <p:nvSpPr>
            <p:cNvPr id="23" name="Freeform 5">
              <a:extLst>
                <a:ext uri="{FF2B5EF4-FFF2-40B4-BE49-F238E27FC236}">
                  <a16:creationId xmlns:a16="http://schemas.microsoft.com/office/drawing/2014/main" id="{EEFEB8DE-2998-4224-B9EA-B8CB470EF449}"/>
                </a:ext>
              </a:extLst>
            </p:cNvPr>
            <p:cNvSpPr>
              <a:spLocks/>
            </p:cNvSpPr>
            <p:nvPr/>
          </p:nvSpPr>
          <p:spPr bwMode="auto">
            <a:xfrm>
              <a:off x="0" y="0"/>
              <a:ext cx="8617" cy="12586"/>
            </a:xfrm>
            <a:custGeom>
              <a:avLst/>
              <a:gdLst>
                <a:gd name="T0" fmla="*/ 8617 w 8617"/>
                <a:gd name="T1" fmla="*/ 0 h 12586"/>
                <a:gd name="T2" fmla="*/ 0 w 8617"/>
                <a:gd name="T3" fmla="*/ 0 h 12586"/>
                <a:gd name="T4" fmla="*/ 0 w 8617"/>
                <a:gd name="T5" fmla="*/ 12586 h 12586"/>
                <a:gd name="T6" fmla="*/ 8617 w 8617"/>
                <a:gd name="T7" fmla="*/ 12586 h 12586"/>
                <a:gd name="T8" fmla="*/ 8617 w 8617"/>
                <a:gd name="T9" fmla="*/ 0 h 12586"/>
              </a:gdLst>
              <a:ahLst/>
              <a:cxnLst>
                <a:cxn ang="0">
                  <a:pos x="T0" y="T1"/>
                </a:cxn>
                <a:cxn ang="0">
                  <a:pos x="T2" y="T3"/>
                </a:cxn>
                <a:cxn ang="0">
                  <a:pos x="T4" y="T5"/>
                </a:cxn>
                <a:cxn ang="0">
                  <a:pos x="T6" y="T7"/>
                </a:cxn>
                <a:cxn ang="0">
                  <a:pos x="T8" y="T9"/>
                </a:cxn>
              </a:cxnLst>
              <a:rect l="0" t="0" r="r" b="b"/>
              <a:pathLst>
                <a:path w="8617" h="12586">
                  <a:moveTo>
                    <a:pt x="8617" y="0"/>
                  </a:moveTo>
                  <a:lnTo>
                    <a:pt x="0" y="0"/>
                  </a:lnTo>
                  <a:lnTo>
                    <a:pt x="0" y="12586"/>
                  </a:lnTo>
                  <a:lnTo>
                    <a:pt x="8617" y="12586"/>
                  </a:lnTo>
                  <a:lnTo>
                    <a:pt x="8617" y="0"/>
                  </a:lnTo>
                  <a:close/>
                </a:path>
              </a:pathLst>
            </a:custGeom>
            <a:solidFill>
              <a:srgbClr val="C6EAF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s-ES"/>
            </a:p>
          </p:txBody>
        </p:sp>
      </p:grpSp>
      <p:sp>
        <p:nvSpPr>
          <p:cNvPr id="21" name="object 21"/>
          <p:cNvSpPr txBox="1"/>
          <p:nvPr/>
        </p:nvSpPr>
        <p:spPr>
          <a:xfrm>
            <a:off x="0" y="0"/>
            <a:ext cx="5471998" cy="7991995"/>
          </a:xfrm>
          <a:prstGeom prst="rect">
            <a:avLst/>
          </a:prstGeom>
        </p:spPr>
        <p:txBody>
          <a:bodyPr wrap="square" lIns="0" tIns="0" rIns="0" bIns="0" rtlCol="0">
            <a:noAutofit/>
          </a:bodyPr>
          <a:lstStyle/>
          <a:p>
            <a:pPr>
              <a:lnSpc>
                <a:spcPts val="1000"/>
              </a:lnSpc>
            </a:pPr>
            <a:endParaRPr sz="1000" dirty="0"/>
          </a:p>
          <a:p>
            <a:pPr marR="278794" algn="r">
              <a:lnSpc>
                <a:spcPct val="123909"/>
              </a:lnSpc>
              <a:spcBef>
                <a:spcPts val="58472"/>
              </a:spcBef>
            </a:pPr>
            <a:r>
              <a:rPr sz="1200" spc="19" dirty="0">
                <a:latin typeface="NanumBarunGothic"/>
                <a:cs typeface="NanumBarunGothic"/>
              </a:rPr>
              <a:t>8</a:t>
            </a:r>
            <a:endParaRPr sz="1200" dirty="0">
              <a:latin typeface="NanumBarunGothic"/>
              <a:cs typeface="NanumBarunGothic"/>
            </a:endParaRPr>
          </a:p>
        </p:txBody>
      </p:sp>
      <p:sp>
        <p:nvSpPr>
          <p:cNvPr id="9" name="object 9"/>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10" name="object 10"/>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dirty="0"/>
          </a:p>
        </p:txBody>
      </p:sp>
      <p:sp>
        <p:nvSpPr>
          <p:cNvPr id="11" name="object 11"/>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2" name="object 12"/>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3" name="object 13"/>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4" name="object 14"/>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dirty="0"/>
          </a:p>
        </p:txBody>
      </p:sp>
      <p:sp>
        <p:nvSpPr>
          <p:cNvPr id="16" name="object 16"/>
          <p:cNvSpPr/>
          <p:nvPr/>
        </p:nvSpPr>
        <p:spPr>
          <a:xfrm>
            <a:off x="536473" y="802525"/>
            <a:ext cx="794334" cy="942835"/>
          </a:xfrm>
          <a:prstGeom prst="rect">
            <a:avLst/>
          </a:prstGeom>
          <a:blipFill>
            <a:blip r:embed="rId2" cstate="print"/>
            <a:stretch>
              <a:fillRect/>
            </a:stretch>
          </a:blipFill>
        </p:spPr>
        <p:txBody>
          <a:bodyPr wrap="square" lIns="0" tIns="0" rIns="0" bIns="0" rtlCol="0">
            <a:noAutofit/>
          </a:bodyPr>
          <a:lstStyle/>
          <a:p>
            <a:endParaRPr dirty="0"/>
          </a:p>
        </p:txBody>
      </p:sp>
      <p:sp>
        <p:nvSpPr>
          <p:cNvPr id="18" name="object 18"/>
          <p:cNvSpPr/>
          <p:nvPr/>
        </p:nvSpPr>
        <p:spPr>
          <a:xfrm>
            <a:off x="1466093" y="781420"/>
            <a:ext cx="3571975" cy="659104"/>
          </a:xfrm>
          <a:custGeom>
            <a:avLst/>
            <a:gdLst/>
            <a:ahLst/>
            <a:cxnLst/>
            <a:rect l="l" t="t" r="r" b="b"/>
            <a:pathLst>
              <a:path w="3571975" h="659104">
                <a:moveTo>
                  <a:pt x="164972" y="393306"/>
                </a:moveTo>
                <a:lnTo>
                  <a:pt x="164972" y="579335"/>
                </a:lnTo>
                <a:lnTo>
                  <a:pt x="166291" y="593860"/>
                </a:lnTo>
                <a:lnTo>
                  <a:pt x="184200" y="631281"/>
                </a:lnTo>
                <a:lnTo>
                  <a:pt x="218114" y="654554"/>
                </a:lnTo>
                <a:lnTo>
                  <a:pt x="244728" y="659104"/>
                </a:lnTo>
                <a:lnTo>
                  <a:pt x="3492207" y="659104"/>
                </a:lnTo>
                <a:lnTo>
                  <a:pt x="3532935" y="647938"/>
                </a:lnTo>
                <a:lnTo>
                  <a:pt x="3561627" y="618656"/>
                </a:lnTo>
                <a:lnTo>
                  <a:pt x="3571975" y="579335"/>
                </a:lnTo>
                <a:lnTo>
                  <a:pt x="3571975" y="79755"/>
                </a:lnTo>
                <a:lnTo>
                  <a:pt x="3560807" y="39027"/>
                </a:lnTo>
                <a:lnTo>
                  <a:pt x="3531522" y="10341"/>
                </a:lnTo>
                <a:lnTo>
                  <a:pt x="3492207" y="0"/>
                </a:lnTo>
                <a:lnTo>
                  <a:pt x="244728" y="0"/>
                </a:lnTo>
                <a:lnTo>
                  <a:pt x="204003" y="11166"/>
                </a:lnTo>
                <a:lnTo>
                  <a:pt x="175313" y="40449"/>
                </a:lnTo>
                <a:lnTo>
                  <a:pt x="164972" y="79755"/>
                </a:lnTo>
                <a:lnTo>
                  <a:pt x="164972" y="269036"/>
                </a:lnTo>
                <a:lnTo>
                  <a:pt x="163462" y="272202"/>
                </a:lnTo>
                <a:lnTo>
                  <a:pt x="158058" y="280187"/>
                </a:lnTo>
                <a:lnTo>
                  <a:pt x="153487" y="285277"/>
                </a:lnTo>
                <a:lnTo>
                  <a:pt x="147451" y="290720"/>
                </a:lnTo>
                <a:lnTo>
                  <a:pt x="139787" y="296233"/>
                </a:lnTo>
                <a:lnTo>
                  <a:pt x="130330" y="301532"/>
                </a:lnTo>
                <a:lnTo>
                  <a:pt x="118916" y="306332"/>
                </a:lnTo>
                <a:lnTo>
                  <a:pt x="105383" y="310351"/>
                </a:lnTo>
                <a:lnTo>
                  <a:pt x="89567" y="313304"/>
                </a:lnTo>
                <a:lnTo>
                  <a:pt x="71302" y="314909"/>
                </a:lnTo>
                <a:lnTo>
                  <a:pt x="50426" y="314880"/>
                </a:lnTo>
                <a:lnTo>
                  <a:pt x="26776" y="312934"/>
                </a:lnTo>
                <a:lnTo>
                  <a:pt x="186" y="308787"/>
                </a:lnTo>
                <a:lnTo>
                  <a:pt x="0" y="309642"/>
                </a:lnTo>
                <a:lnTo>
                  <a:pt x="9455" y="317744"/>
                </a:lnTo>
                <a:lnTo>
                  <a:pt x="17166" y="324064"/>
                </a:lnTo>
                <a:lnTo>
                  <a:pt x="26552" y="331465"/>
                </a:lnTo>
                <a:lnTo>
                  <a:pt x="37374" y="339625"/>
                </a:lnTo>
                <a:lnTo>
                  <a:pt x="49398" y="348218"/>
                </a:lnTo>
                <a:lnTo>
                  <a:pt x="62385" y="356922"/>
                </a:lnTo>
                <a:lnTo>
                  <a:pt x="76100" y="365412"/>
                </a:lnTo>
                <a:lnTo>
                  <a:pt x="90306" y="373366"/>
                </a:lnTo>
                <a:lnTo>
                  <a:pt x="104767" y="380459"/>
                </a:lnTo>
                <a:lnTo>
                  <a:pt x="119245" y="386368"/>
                </a:lnTo>
                <a:lnTo>
                  <a:pt x="133505" y="390769"/>
                </a:lnTo>
                <a:lnTo>
                  <a:pt x="147310" y="393338"/>
                </a:lnTo>
                <a:lnTo>
                  <a:pt x="160423" y="393753"/>
                </a:lnTo>
                <a:lnTo>
                  <a:pt x="164972" y="393306"/>
                </a:lnTo>
                <a:close/>
              </a:path>
            </a:pathLst>
          </a:custGeom>
          <a:solidFill>
            <a:srgbClr val="FFFFFF"/>
          </a:solidFill>
        </p:spPr>
        <p:txBody>
          <a:bodyPr wrap="square" lIns="0" tIns="0" rIns="0" bIns="0" rtlCol="0">
            <a:noAutofit/>
          </a:bodyPr>
          <a:lstStyle/>
          <a:p>
            <a:endParaRPr dirty="0"/>
          </a:p>
        </p:txBody>
      </p:sp>
      <p:sp>
        <p:nvSpPr>
          <p:cNvPr id="19" name="object 19"/>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5892" y="269875"/>
                </a:lnTo>
                <a:lnTo>
                  <a:pt x="162599" y="275734"/>
                </a:lnTo>
                <a:lnTo>
                  <a:pt x="154758" y="285277"/>
                </a:lnTo>
                <a:lnTo>
                  <a:pt x="148722" y="290720"/>
                </a:lnTo>
                <a:lnTo>
                  <a:pt x="141057" y="296233"/>
                </a:lnTo>
                <a:lnTo>
                  <a:pt x="131600" y="301532"/>
                </a:lnTo>
                <a:lnTo>
                  <a:pt x="120187" y="306332"/>
                </a:lnTo>
                <a:lnTo>
                  <a:pt x="106654" y="310351"/>
                </a:lnTo>
                <a:lnTo>
                  <a:pt x="90837" y="313304"/>
                </a:lnTo>
                <a:lnTo>
                  <a:pt x="72573" y="314909"/>
                </a:lnTo>
                <a:lnTo>
                  <a:pt x="51697" y="314880"/>
                </a:lnTo>
                <a:lnTo>
                  <a:pt x="28046" y="312934"/>
                </a:lnTo>
                <a:lnTo>
                  <a:pt x="1457" y="308787"/>
                </a:lnTo>
                <a:lnTo>
                  <a:pt x="0" y="308508"/>
                </a:lnTo>
                <a:lnTo>
                  <a:pt x="1270" y="309642"/>
                </a:lnTo>
                <a:lnTo>
                  <a:pt x="10725" y="317744"/>
                </a:lnTo>
                <a:lnTo>
                  <a:pt x="18437" y="324064"/>
                </a:lnTo>
                <a:lnTo>
                  <a:pt x="27822" y="331465"/>
                </a:lnTo>
                <a:lnTo>
                  <a:pt x="38645" y="339625"/>
                </a:lnTo>
                <a:lnTo>
                  <a:pt x="50668" y="348218"/>
                </a:lnTo>
                <a:lnTo>
                  <a:pt x="63656" y="356922"/>
                </a:lnTo>
                <a:lnTo>
                  <a:pt x="77371" y="365412"/>
                </a:lnTo>
                <a:lnTo>
                  <a:pt x="91577" y="373366"/>
                </a:lnTo>
                <a:lnTo>
                  <a:pt x="106037" y="380459"/>
                </a:lnTo>
                <a:lnTo>
                  <a:pt x="120516" y="386368"/>
                </a:lnTo>
                <a:lnTo>
                  <a:pt x="134776" y="390769"/>
                </a:lnTo>
                <a:lnTo>
                  <a:pt x="148580" y="393338"/>
                </a:lnTo>
                <a:lnTo>
                  <a:pt x="161693" y="393753"/>
                </a:lnTo>
                <a:lnTo>
                  <a:pt x="166243" y="393306"/>
                </a:lnTo>
                <a:close/>
              </a:path>
            </a:pathLst>
          </a:custGeom>
          <a:ln w="12700">
            <a:solidFill>
              <a:srgbClr val="939597"/>
            </a:solidFill>
          </a:ln>
        </p:spPr>
        <p:txBody>
          <a:bodyPr wrap="square" lIns="0" tIns="0" rIns="0" bIns="0" rtlCol="0">
            <a:noAutofit/>
          </a:bodyPr>
          <a:lstStyle/>
          <a:p>
            <a:endParaRPr dirty="0"/>
          </a:p>
        </p:txBody>
      </p:sp>
      <p:sp>
        <p:nvSpPr>
          <p:cNvPr id="20" name="object 20"/>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dirty="0"/>
          </a:p>
        </p:txBody>
      </p:sp>
      <p:sp>
        <p:nvSpPr>
          <p:cNvPr id="6" name="object 6"/>
          <p:cNvSpPr txBox="1"/>
          <p:nvPr/>
        </p:nvSpPr>
        <p:spPr>
          <a:xfrm>
            <a:off x="599563" y="1859023"/>
            <a:ext cx="4368211" cy="4763820"/>
          </a:xfrm>
          <a:prstGeom prst="rect">
            <a:avLst/>
          </a:prstGeom>
        </p:spPr>
        <p:txBody>
          <a:bodyPr wrap="square" lIns="0" tIns="6604" rIns="0" bIns="0" rtlCol="0">
            <a:noAutofit/>
          </a:bodyPr>
          <a:lstStyle/>
          <a:p>
            <a:pPr marR="16785" indent="120650" algn="just">
              <a:lnSpc>
                <a:spcPct val="150000"/>
              </a:lnSpc>
            </a:pPr>
            <a:r>
              <a:rPr lang="es-ES" sz="800" dirty="0">
                <a:latin typeface="Malgun Gothic" panose="020B0503020000020004" pitchFamily="34" charset="-127"/>
                <a:ea typeface="Malgun Gothic" panose="020B0503020000020004" pitchFamily="34" charset="-127"/>
                <a:cs typeface="Malgun Gothic"/>
              </a:rPr>
              <a:t>Desafortunadamente, siempre hubo pocos cristianos verdaderos, es decir, los que aceptaron la verdad de la Biblia y aceptaron a Jesucristo como su Salvador. Muchas personas todavía no creen en Jesucristo como su Salvador. Pero esto no es extraño. Jesús también dijo de antemano que son pocos los que habían de ser salvos (Mt 7:13~14).</a:t>
            </a:r>
          </a:p>
          <a:p>
            <a:pPr marL="12700" marR="525"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¿Por qué, entonces, muchas personas no creen en la Biblia y aceptan a Jesús como su Salvador? Debido a la ignorancia de muchos hechos que confirman la verdad de la Biblia, las personas siguen el camino ancho de la destrucción. Sin embargo, muchas personas tienen fe en estudiar y aprender la Biblia(William Ramsey, Lincoln y Lou Wallace).</a:t>
            </a:r>
            <a:endParaRPr sz="800" dirty="0">
              <a:latin typeface="Malgun Gothic" panose="020B0503020000020004" pitchFamily="34" charset="-127"/>
              <a:ea typeface="Malgun Gothic" panose="020B0503020000020004" pitchFamily="34" charset="-127"/>
              <a:cs typeface="Malgun Gothic"/>
            </a:endParaRPr>
          </a:p>
          <a:p>
            <a:pPr marL="12700" marR="342"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Pero, de hecho, la gente no cree en la Biblia a propósito. Aunque el espíritu en él conoce a Dios, y todas las cosas dan testimonio de la existencia de Dios, odia poner a Dios en su corazón (Ro 1:28). Al igual que a gusanos sucios les gustan las hojas podridas, un hombre corrupto ama las cosas mundanas más que la gloria de conocer a Dios (Jn 3:19~20).</a:t>
            </a:r>
            <a:endParaRPr sz="800" dirty="0">
              <a:latin typeface="Malgun Gothic" panose="020B0503020000020004" pitchFamily="34" charset="-127"/>
              <a:ea typeface="Malgun Gothic" panose="020B0503020000020004" pitchFamily="34" charset="-127"/>
              <a:cs typeface="Malgun Gothic"/>
            </a:endParaRPr>
          </a:p>
          <a:p>
            <a:pPr marL="12700" marR="457"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Otra razón por la cual las personas no aceptan a Jesús como su Salvador es porque el evangelio de salvación es simple. No se entiende de inmediato que la salvación se puede lograr solo aceptando la gracia que Dios ha hecho para los humanos, no a través de los esfuerzos y méritos humanos. Sin embargo, el Evangelio se cree solo cuando tenemos un corazón de niño (Mt 18:3).</a:t>
            </a:r>
            <a:endParaRPr sz="800" dirty="0">
              <a:latin typeface="Malgun Gothic" panose="020B0503020000020004" pitchFamily="34" charset="-127"/>
              <a:ea typeface="Malgun Gothic" panose="020B0503020000020004" pitchFamily="34" charset="-127"/>
              <a:cs typeface="Malgun Gothic"/>
            </a:endParaRPr>
          </a:p>
          <a:p>
            <a:pPr marL="12700" marR="342"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Muchas personas no lo creen porque suponen que el cristianismo es una religión negativa teniendo un fuerte yugo, el “No". Pero, al contrario de lo que piensan, cualquiera puede ser verdaderamente libre cuando cree en Jesús, y cuando cree en Jesús como su Salvador, tiene verdadero descanso en su corazón (Jn 8:32,36, Mt 11:28).</a:t>
            </a:r>
            <a:endParaRPr sz="800" dirty="0">
              <a:latin typeface="Malgun Gothic" panose="020B0503020000020004" pitchFamily="34" charset="-127"/>
              <a:ea typeface="Malgun Gothic" panose="020B0503020000020004" pitchFamily="34" charset="-127"/>
              <a:cs typeface="Malgun Gothic"/>
            </a:endParaRPr>
          </a:p>
          <a:p>
            <a:pPr marL="12700"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Algunos rechazan la verdad por su culpa. Olvidan que el amor de Dios es mayor que sus pecados, no creen que puedan ser perdonados por Dios y no aceptan que se les dé una vida justa. Pero Dios salva a cualquiera que se arrepiente (Ez 33:10-11).</a:t>
            </a:r>
            <a:endParaRPr sz="800" dirty="0">
              <a:latin typeface="Malgun Gothic" panose="020B0503020000020004" pitchFamily="34" charset="-127"/>
              <a:ea typeface="Malgun Gothic" panose="020B0503020000020004" pitchFamily="34" charset="-127"/>
              <a:cs typeface="Malgun Gothic"/>
            </a:endParaRPr>
          </a:p>
          <a:p>
            <a:pPr marL="12700" marR="800" indent="108013" algn="just">
              <a:lnSpc>
                <a:spcPct val="150000"/>
              </a:lnSpc>
            </a:pPr>
            <a:r>
              <a:rPr lang="es-ES" sz="800" dirty="0">
                <a:latin typeface="Malgun Gothic" panose="020B0503020000020004" pitchFamily="34" charset="-127"/>
                <a:ea typeface="Malgun Gothic" panose="020B0503020000020004" pitchFamily="34" charset="-127"/>
                <a:cs typeface="Malgun Gothic"/>
              </a:rPr>
              <a:t>La indiferencia por no saber cuál es la verdad, la terquedad en la maldad, el orgullo espiritual, el malentendido de la verdad, la desesperación, etc., son las razones por las cuales la Biblia es rechazada por las personas.</a:t>
            </a:r>
          </a:p>
        </p:txBody>
      </p:sp>
      <p:sp>
        <p:nvSpPr>
          <p:cNvPr id="5" name="object 5"/>
          <p:cNvSpPr txBox="1"/>
          <p:nvPr/>
        </p:nvSpPr>
        <p:spPr>
          <a:xfrm>
            <a:off x="804500" y="6937314"/>
            <a:ext cx="3940175" cy="390108"/>
          </a:xfrm>
          <a:prstGeom prst="rect">
            <a:avLst/>
          </a:prstGeom>
        </p:spPr>
        <p:txBody>
          <a:bodyPr wrap="square" lIns="0" tIns="6477" rIns="0" bIns="0" rtlCol="0">
            <a:noAutofit/>
          </a:bodyPr>
          <a:lstStyle/>
          <a:p>
            <a:pPr marL="12700" algn="just">
              <a:lnSpc>
                <a:spcPts val="1019"/>
              </a:lnSpc>
            </a:pPr>
            <a:r>
              <a:rPr lang="es-ES" sz="900" dirty="0">
                <a:solidFill>
                  <a:srgbClr val="00ADEF"/>
                </a:solidFill>
                <a:latin typeface="Malgun Gothic" panose="020B0503020000020004" pitchFamily="34" charset="-127"/>
                <a:ea typeface="Malgun Gothic" panose="020B0503020000020004" pitchFamily="34" charset="-127"/>
                <a:cs typeface="Times New Roman"/>
              </a:rPr>
              <a:t>Entrad por la puerta estrecha; porque ancha es la puerta, y espacioso el camino que lleva a la perdición, y muchos son los que entran por ella; porque estrecha es la puerta, y angosto el camino que lleva a la vida, y pocos son los que la hallan. </a:t>
            </a:r>
            <a:r>
              <a:rPr sz="900" dirty="0">
                <a:solidFill>
                  <a:srgbClr val="00ADEF"/>
                </a:solidFill>
                <a:latin typeface="Malgun Gothic" panose="020B0503020000020004" pitchFamily="34" charset="-127"/>
                <a:ea typeface="Malgun Gothic" panose="020B0503020000020004" pitchFamily="34" charset="-127"/>
                <a:cs typeface="Times New Roman"/>
              </a:rPr>
              <a:t>(</a:t>
            </a:r>
            <a:r>
              <a:rPr lang="es-ES" sz="900" dirty="0">
                <a:solidFill>
                  <a:srgbClr val="00ADEF"/>
                </a:solidFill>
                <a:latin typeface="Malgun Gothic" panose="020B0503020000020004" pitchFamily="34" charset="-127"/>
                <a:ea typeface="Malgun Gothic" panose="020B0503020000020004" pitchFamily="34" charset="-127"/>
                <a:cs typeface="Times New Roman"/>
              </a:rPr>
              <a:t>Mt</a:t>
            </a:r>
            <a:r>
              <a:rPr sz="900" dirty="0">
                <a:solidFill>
                  <a:srgbClr val="00ADEF"/>
                </a:solidFill>
                <a:latin typeface="Malgun Gothic" panose="020B0503020000020004" pitchFamily="34" charset="-127"/>
                <a:ea typeface="Malgun Gothic" panose="020B0503020000020004" pitchFamily="34" charset="-127"/>
                <a:cs typeface="Times New Roman"/>
              </a:rPr>
              <a:t> 7:13~14)</a:t>
            </a:r>
            <a:endParaRPr sz="900" dirty="0">
              <a:latin typeface="Malgun Gothic" panose="020B0503020000020004" pitchFamily="34" charset="-127"/>
              <a:ea typeface="Malgun Gothic" panose="020B0503020000020004" pitchFamily="34" charset="-127"/>
              <a:cs typeface="Times New Roman"/>
            </a:endParaRPr>
          </a:p>
        </p:txBody>
      </p:sp>
      <p:sp>
        <p:nvSpPr>
          <p:cNvPr id="4" name="object 4"/>
          <p:cNvSpPr txBox="1"/>
          <p:nvPr/>
        </p:nvSpPr>
        <p:spPr>
          <a:xfrm>
            <a:off x="5062749" y="760314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19</a:t>
            </a:r>
          </a:p>
        </p:txBody>
      </p:sp>
      <p:sp>
        <p:nvSpPr>
          <p:cNvPr id="3" name="object 3"/>
          <p:cNvSpPr txBox="1"/>
          <p:nvPr/>
        </p:nvSpPr>
        <p:spPr>
          <a:xfrm rot="21060000">
            <a:off x="581049" y="461517"/>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 name="object 2"/>
          <p:cNvSpPr txBox="1"/>
          <p:nvPr/>
        </p:nvSpPr>
        <p:spPr>
          <a:xfrm>
            <a:off x="1467662" y="783628"/>
            <a:ext cx="3671316" cy="745235"/>
          </a:xfrm>
          <a:prstGeom prst="rect">
            <a:avLst/>
          </a:prstGeom>
        </p:spPr>
        <p:txBody>
          <a:bodyPr wrap="square" lIns="0" tIns="6248" rIns="0" bIns="0" rtlCol="0">
            <a:noAutofit/>
          </a:bodyPr>
          <a:lstStyle/>
          <a:p>
            <a:pPr algn="just">
              <a:lnSpc>
                <a:spcPts val="850"/>
              </a:lnSpc>
            </a:pPr>
            <a:endParaRPr lang="es-ES" sz="850" dirty="0"/>
          </a:p>
          <a:p>
            <a:pPr marL="445613" marR="355760" algn="just">
              <a:lnSpc>
                <a:spcPts val="1400"/>
              </a:lnSpc>
              <a:spcBef>
                <a:spcPts val="70"/>
              </a:spcBef>
            </a:pPr>
            <a:r>
              <a:rPr lang="es-ES" sz="1000" dirty="0">
                <a:solidFill>
                  <a:srgbClr val="00ADEF"/>
                </a:solidFill>
                <a:latin typeface="Malgun Gothic"/>
                <a:cs typeface="Malgun Gothic"/>
              </a:rPr>
              <a:t>La Biblia se llama verdad, entonces, ¿por qué muchas personas no creen la Biblia?</a:t>
            </a:r>
          </a:p>
        </p:txBody>
      </p:sp>
      <p:sp>
        <p:nvSpPr>
          <p:cNvPr id="24" name="object 21">
            <a:extLst>
              <a:ext uri="{FF2B5EF4-FFF2-40B4-BE49-F238E27FC236}">
                <a16:creationId xmlns:a16="http://schemas.microsoft.com/office/drawing/2014/main" id="{ADAFC0BF-AF23-4451-8169-C12DE98247A6}"/>
              </a:ext>
            </a:extLst>
          </p:cNvPr>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25" name="object 11">
            <a:extLst>
              <a:ext uri="{FF2B5EF4-FFF2-40B4-BE49-F238E27FC236}">
                <a16:creationId xmlns:a16="http://schemas.microsoft.com/office/drawing/2014/main" id="{2D7C5123-3A19-44AB-8E1E-554EDE521AA6}"/>
              </a:ext>
            </a:extLst>
          </p:cNvPr>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TotalTime>
  <Words>1525</Words>
  <Application>Microsoft Office PowerPoint</Application>
  <PresentationFormat>사용자 지정</PresentationFormat>
  <Paragraphs>96</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NanumBarunGothic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54</cp:revision>
  <cp:lastPrinted>2020-04-25T18:08:45Z</cp:lastPrinted>
  <dcterms:modified xsi:type="dcterms:W3CDTF">2022-02-22T22:01:28Z</dcterms:modified>
</cp:coreProperties>
</file>